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55" r:id="rId2"/>
    <p:sldId id="356" r:id="rId3"/>
    <p:sldId id="357" r:id="rId4"/>
    <p:sldId id="359" r:id="rId5"/>
    <p:sldId id="360" r:id="rId6"/>
    <p:sldId id="363" r:id="rId7"/>
    <p:sldId id="361" r:id="rId8"/>
    <p:sldId id="370" r:id="rId9"/>
    <p:sldId id="362" r:id="rId10"/>
    <p:sldId id="365" r:id="rId11"/>
    <p:sldId id="368" r:id="rId12"/>
    <p:sldId id="369" r:id="rId13"/>
    <p:sldId id="366" r:id="rId14"/>
    <p:sldId id="358" r:id="rId15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pos="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 2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89"/>
    <a:srgbClr val="003683"/>
    <a:srgbClr val="EF3E40"/>
    <a:srgbClr val="003F88"/>
    <a:srgbClr val="F03534"/>
    <a:srgbClr val="4478AB"/>
    <a:srgbClr val="ED3D3D"/>
    <a:srgbClr val="EE3F3E"/>
    <a:srgbClr val="FDCA02"/>
    <a:srgbClr val="003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364" autoAdjust="0"/>
  </p:normalViewPr>
  <p:slideViewPr>
    <p:cSldViewPr snapToGrid="0" snapToObjects="1">
      <p:cViewPr varScale="1">
        <p:scale>
          <a:sx n="66" d="100"/>
          <a:sy n="66" d="100"/>
        </p:scale>
        <p:origin x="792" y="60"/>
      </p:cViewPr>
      <p:guideLst>
        <p:guide orient="horz" pos="936"/>
        <p:guide pos="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3" d="100"/>
          <a:sy n="53" d="100"/>
        </p:scale>
        <p:origin x="28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DD34C2-1BF7-43FE-BFC2-CE86BC1F7E66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B4C61E-6C97-459D-9E32-7745CA0B6DB9}">
      <dgm:prSet phldrT="[Text]"/>
      <dgm:spPr/>
      <dgm:t>
        <a:bodyPr/>
        <a:lstStyle/>
        <a:p>
          <a:r>
            <a:rPr lang="en-US" dirty="0" smtClean="0"/>
            <a:t>Lexical Analysis</a:t>
          </a:r>
          <a:endParaRPr lang="en-US" dirty="0"/>
        </a:p>
      </dgm:t>
    </dgm:pt>
    <dgm:pt modelId="{58A67EA4-6C41-482C-B456-ACA8D6E53A77}" type="parTrans" cxnId="{6F15D732-9C12-4920-85D9-C65A7DFDA98C}">
      <dgm:prSet/>
      <dgm:spPr/>
      <dgm:t>
        <a:bodyPr/>
        <a:lstStyle/>
        <a:p>
          <a:endParaRPr lang="en-US"/>
        </a:p>
      </dgm:t>
    </dgm:pt>
    <dgm:pt modelId="{C107B371-F4BE-4E7D-86B8-181D860B2239}" type="sibTrans" cxnId="{6F15D732-9C12-4920-85D9-C65A7DFDA98C}">
      <dgm:prSet/>
      <dgm:spPr/>
      <dgm:t>
        <a:bodyPr/>
        <a:lstStyle/>
        <a:p>
          <a:endParaRPr lang="en-US"/>
        </a:p>
      </dgm:t>
    </dgm:pt>
    <dgm:pt modelId="{1774393F-DA33-4EF7-A915-B48E15D2400A}">
      <dgm:prSet phldrT="[Text]"/>
      <dgm:spPr/>
      <dgm:t>
        <a:bodyPr/>
        <a:lstStyle/>
        <a:p>
          <a:r>
            <a:rPr lang="en-US" dirty="0" smtClean="0"/>
            <a:t>Syntax Analysis</a:t>
          </a:r>
          <a:endParaRPr lang="en-US" dirty="0"/>
        </a:p>
      </dgm:t>
    </dgm:pt>
    <dgm:pt modelId="{0D6F8D94-0CD5-42B8-8EBE-442161F8ECF7}" type="parTrans" cxnId="{D305DB09-9429-48EB-8537-2236CBC374D3}">
      <dgm:prSet/>
      <dgm:spPr/>
      <dgm:t>
        <a:bodyPr/>
        <a:lstStyle/>
        <a:p>
          <a:endParaRPr lang="en-US"/>
        </a:p>
      </dgm:t>
    </dgm:pt>
    <dgm:pt modelId="{3E6FADB9-74D2-48CB-BF28-2B3088727BCD}" type="sibTrans" cxnId="{D305DB09-9429-48EB-8537-2236CBC374D3}">
      <dgm:prSet/>
      <dgm:spPr/>
      <dgm:t>
        <a:bodyPr/>
        <a:lstStyle/>
        <a:p>
          <a:endParaRPr lang="en-US"/>
        </a:p>
      </dgm:t>
    </dgm:pt>
    <dgm:pt modelId="{043FAFB0-F6CC-4C47-8796-144F1E545BFB}">
      <dgm:prSet phldrT="[Text]"/>
      <dgm:spPr/>
      <dgm:t>
        <a:bodyPr/>
        <a:lstStyle/>
        <a:p>
          <a:r>
            <a:rPr lang="en-US" dirty="0" smtClean="0"/>
            <a:t>Semantic Analysis</a:t>
          </a:r>
          <a:endParaRPr lang="en-US" dirty="0"/>
        </a:p>
      </dgm:t>
    </dgm:pt>
    <dgm:pt modelId="{7239F24F-FC05-4DAC-B05F-48C62E112DE1}" type="parTrans" cxnId="{B2FCFEE6-29E2-417F-BBD2-4F3BF8461E4C}">
      <dgm:prSet/>
      <dgm:spPr/>
      <dgm:t>
        <a:bodyPr/>
        <a:lstStyle/>
        <a:p>
          <a:endParaRPr lang="en-US"/>
        </a:p>
      </dgm:t>
    </dgm:pt>
    <dgm:pt modelId="{2F607195-142E-42A9-A369-38FED1665E56}" type="sibTrans" cxnId="{B2FCFEE6-29E2-417F-BBD2-4F3BF8461E4C}">
      <dgm:prSet/>
      <dgm:spPr/>
      <dgm:t>
        <a:bodyPr/>
        <a:lstStyle/>
        <a:p>
          <a:endParaRPr lang="en-US"/>
        </a:p>
      </dgm:t>
    </dgm:pt>
    <dgm:pt modelId="{551862FF-4301-4B19-88E8-410400F84B99}">
      <dgm:prSet phldrT="[Text]"/>
      <dgm:spPr/>
      <dgm:t>
        <a:bodyPr/>
        <a:lstStyle/>
        <a:p>
          <a:r>
            <a:rPr lang="en-US" dirty="0" smtClean="0"/>
            <a:t>Intermediate Code Generator</a:t>
          </a:r>
          <a:endParaRPr lang="en-US" dirty="0"/>
        </a:p>
      </dgm:t>
    </dgm:pt>
    <dgm:pt modelId="{B9C8F5A8-284A-4919-943C-C628009496C6}" type="parTrans" cxnId="{AC5718AF-74C6-4F5E-A6FB-3D41CD0A6903}">
      <dgm:prSet/>
      <dgm:spPr/>
      <dgm:t>
        <a:bodyPr/>
        <a:lstStyle/>
        <a:p>
          <a:endParaRPr lang="en-US"/>
        </a:p>
      </dgm:t>
    </dgm:pt>
    <dgm:pt modelId="{811A576C-090E-4DBC-9D22-DF6CB48036FD}" type="sibTrans" cxnId="{AC5718AF-74C6-4F5E-A6FB-3D41CD0A6903}">
      <dgm:prSet/>
      <dgm:spPr/>
      <dgm:t>
        <a:bodyPr/>
        <a:lstStyle/>
        <a:p>
          <a:endParaRPr lang="en-US"/>
        </a:p>
      </dgm:t>
    </dgm:pt>
    <dgm:pt modelId="{E3801EBB-4725-489A-93A8-71270243F74B}">
      <dgm:prSet phldrT="[Text]"/>
      <dgm:spPr/>
      <dgm:t>
        <a:bodyPr/>
        <a:lstStyle/>
        <a:p>
          <a:r>
            <a:rPr lang="en-US" dirty="0" smtClean="0"/>
            <a:t>Code Optimization</a:t>
          </a:r>
          <a:endParaRPr lang="en-US" dirty="0"/>
        </a:p>
      </dgm:t>
    </dgm:pt>
    <dgm:pt modelId="{8B04FB0C-7F80-4059-BD87-665C0B8F457F}" type="parTrans" cxnId="{2DDE58EB-8D44-4A72-B889-05B556F6773A}">
      <dgm:prSet/>
      <dgm:spPr/>
      <dgm:t>
        <a:bodyPr/>
        <a:lstStyle/>
        <a:p>
          <a:endParaRPr lang="en-US"/>
        </a:p>
      </dgm:t>
    </dgm:pt>
    <dgm:pt modelId="{38CD01D3-70CA-4104-B99E-4362E0EDB0FD}" type="sibTrans" cxnId="{2DDE58EB-8D44-4A72-B889-05B556F6773A}">
      <dgm:prSet/>
      <dgm:spPr/>
      <dgm:t>
        <a:bodyPr/>
        <a:lstStyle/>
        <a:p>
          <a:endParaRPr lang="en-US"/>
        </a:p>
      </dgm:t>
    </dgm:pt>
    <dgm:pt modelId="{D8D220C2-0DBD-419B-8A45-F2AA63F57F7F}">
      <dgm:prSet phldrT="[Text]"/>
      <dgm:spPr/>
      <dgm:t>
        <a:bodyPr/>
        <a:lstStyle/>
        <a:p>
          <a:r>
            <a:rPr lang="en-US" dirty="0" smtClean="0"/>
            <a:t>Code Generators</a:t>
          </a:r>
          <a:endParaRPr lang="en-US" dirty="0"/>
        </a:p>
      </dgm:t>
    </dgm:pt>
    <dgm:pt modelId="{BAB59727-D47B-4E5C-B53B-FF070FC3CCEB}" type="parTrans" cxnId="{244F51A6-CDA7-4AE8-ABEF-1894A349D882}">
      <dgm:prSet/>
      <dgm:spPr/>
      <dgm:t>
        <a:bodyPr/>
        <a:lstStyle/>
        <a:p>
          <a:endParaRPr lang="en-US"/>
        </a:p>
      </dgm:t>
    </dgm:pt>
    <dgm:pt modelId="{E7CCCD05-0232-47BA-A8D3-78035F62B8B2}" type="sibTrans" cxnId="{244F51A6-CDA7-4AE8-ABEF-1894A349D882}">
      <dgm:prSet/>
      <dgm:spPr/>
      <dgm:t>
        <a:bodyPr/>
        <a:lstStyle/>
        <a:p>
          <a:endParaRPr lang="en-US"/>
        </a:p>
      </dgm:t>
    </dgm:pt>
    <dgm:pt modelId="{9AB48CB1-38D2-4CAF-9E90-62F392990F95}" type="pres">
      <dgm:prSet presAssocID="{3FDD34C2-1BF7-43FE-BFC2-CE86BC1F7E6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04D8ED-D137-467D-AE5B-8B1A2210EDFF}" type="pres">
      <dgm:prSet presAssocID="{BEB4C61E-6C97-459D-9E32-7745CA0B6DB9}" presName="composite" presStyleCnt="0"/>
      <dgm:spPr/>
    </dgm:pt>
    <dgm:pt modelId="{1545C916-ABF4-4A0D-9133-2D778B6F2A41}" type="pres">
      <dgm:prSet presAssocID="{BEB4C61E-6C97-459D-9E32-7745CA0B6DB9}" presName="bgChev" presStyleLbl="node1" presStyleIdx="0" presStyleCnt="6"/>
      <dgm:spPr/>
    </dgm:pt>
    <dgm:pt modelId="{239D7530-C6EE-4FC1-93D7-73155A219DA6}" type="pres">
      <dgm:prSet presAssocID="{BEB4C61E-6C97-459D-9E32-7745CA0B6DB9}" presName="txNode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6B4878-6665-4801-93C8-087978D87D82}" type="pres">
      <dgm:prSet presAssocID="{C107B371-F4BE-4E7D-86B8-181D860B2239}" presName="compositeSpace" presStyleCnt="0"/>
      <dgm:spPr/>
    </dgm:pt>
    <dgm:pt modelId="{A4E49993-4301-47C9-9BF9-53291DF87367}" type="pres">
      <dgm:prSet presAssocID="{1774393F-DA33-4EF7-A915-B48E15D2400A}" presName="composite" presStyleCnt="0"/>
      <dgm:spPr/>
    </dgm:pt>
    <dgm:pt modelId="{BDE29E2E-BFA0-430D-B323-E942CD4A5AD6}" type="pres">
      <dgm:prSet presAssocID="{1774393F-DA33-4EF7-A915-B48E15D2400A}" presName="bgChev" presStyleLbl="node1" presStyleIdx="1" presStyleCnt="6"/>
      <dgm:spPr/>
    </dgm:pt>
    <dgm:pt modelId="{17256EE4-8183-449A-B34B-9C89958DC209}" type="pres">
      <dgm:prSet presAssocID="{1774393F-DA33-4EF7-A915-B48E15D2400A}" presName="txNode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A17C7F-F1EE-4457-9135-C51ED44B4245}" type="pres">
      <dgm:prSet presAssocID="{3E6FADB9-74D2-48CB-BF28-2B3088727BCD}" presName="compositeSpace" presStyleCnt="0"/>
      <dgm:spPr/>
    </dgm:pt>
    <dgm:pt modelId="{CB859AE9-0D2B-4C57-923A-A40A01479CB1}" type="pres">
      <dgm:prSet presAssocID="{043FAFB0-F6CC-4C47-8796-144F1E545BFB}" presName="composite" presStyleCnt="0"/>
      <dgm:spPr/>
    </dgm:pt>
    <dgm:pt modelId="{DC2C54F9-6377-42F6-A8C0-0B44144D284D}" type="pres">
      <dgm:prSet presAssocID="{043FAFB0-F6CC-4C47-8796-144F1E545BFB}" presName="bgChev" presStyleLbl="node1" presStyleIdx="2" presStyleCnt="6"/>
      <dgm:spPr/>
    </dgm:pt>
    <dgm:pt modelId="{036431D4-60C0-45EC-A1B6-5C369B821073}" type="pres">
      <dgm:prSet presAssocID="{043FAFB0-F6CC-4C47-8796-144F1E545BFB}" presName="txNode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B3987-BA85-4876-8CC3-AC59117F6BC4}" type="pres">
      <dgm:prSet presAssocID="{2F607195-142E-42A9-A369-38FED1665E56}" presName="compositeSpace" presStyleCnt="0"/>
      <dgm:spPr/>
    </dgm:pt>
    <dgm:pt modelId="{E30C2D65-CEBA-40F3-9AD0-9458C870AC44}" type="pres">
      <dgm:prSet presAssocID="{551862FF-4301-4B19-88E8-410400F84B99}" presName="composite" presStyleCnt="0"/>
      <dgm:spPr/>
    </dgm:pt>
    <dgm:pt modelId="{C3BFAEF0-9B07-47C5-A188-88DEE9975B58}" type="pres">
      <dgm:prSet presAssocID="{551862FF-4301-4B19-88E8-410400F84B99}" presName="bgChev" presStyleLbl="node1" presStyleIdx="3" presStyleCnt="6"/>
      <dgm:spPr/>
    </dgm:pt>
    <dgm:pt modelId="{60C9F5EB-B580-4CD6-94EC-BF05612445CA}" type="pres">
      <dgm:prSet presAssocID="{551862FF-4301-4B19-88E8-410400F84B99}" presName="txNode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2DEE5-22CF-428D-B7DA-39CC497E2E30}" type="pres">
      <dgm:prSet presAssocID="{811A576C-090E-4DBC-9D22-DF6CB48036FD}" presName="compositeSpace" presStyleCnt="0"/>
      <dgm:spPr/>
    </dgm:pt>
    <dgm:pt modelId="{29AB2E26-3B12-4386-91CE-0F94EAD4721F}" type="pres">
      <dgm:prSet presAssocID="{E3801EBB-4725-489A-93A8-71270243F74B}" presName="composite" presStyleCnt="0"/>
      <dgm:spPr/>
    </dgm:pt>
    <dgm:pt modelId="{4AFC0A15-BA35-443B-A607-B02E1A912345}" type="pres">
      <dgm:prSet presAssocID="{E3801EBB-4725-489A-93A8-71270243F74B}" presName="bgChev" presStyleLbl="node1" presStyleIdx="4" presStyleCnt="6"/>
      <dgm:spPr/>
    </dgm:pt>
    <dgm:pt modelId="{8451E9B7-363A-46C5-9762-E015C86DDC94}" type="pres">
      <dgm:prSet presAssocID="{E3801EBB-4725-489A-93A8-71270243F74B}" presName="txNode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289709-EAB8-46FC-8860-8698627B0733}" type="pres">
      <dgm:prSet presAssocID="{38CD01D3-70CA-4104-B99E-4362E0EDB0FD}" presName="compositeSpace" presStyleCnt="0"/>
      <dgm:spPr/>
    </dgm:pt>
    <dgm:pt modelId="{68F926CE-60D5-404E-8D23-38840158A36B}" type="pres">
      <dgm:prSet presAssocID="{D8D220C2-0DBD-419B-8A45-F2AA63F57F7F}" presName="composite" presStyleCnt="0"/>
      <dgm:spPr/>
    </dgm:pt>
    <dgm:pt modelId="{8DE7204C-2A31-4DAD-A402-86602A2A6A79}" type="pres">
      <dgm:prSet presAssocID="{D8D220C2-0DBD-419B-8A45-F2AA63F57F7F}" presName="bgChev" presStyleLbl="node1" presStyleIdx="5" presStyleCnt="6"/>
      <dgm:spPr/>
    </dgm:pt>
    <dgm:pt modelId="{5BDDE601-42E3-4A2B-9628-390CC49AF89F}" type="pres">
      <dgm:prSet presAssocID="{D8D220C2-0DBD-419B-8A45-F2AA63F57F7F}" presName="txNode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5718AF-74C6-4F5E-A6FB-3D41CD0A6903}" srcId="{3FDD34C2-1BF7-43FE-BFC2-CE86BC1F7E66}" destId="{551862FF-4301-4B19-88E8-410400F84B99}" srcOrd="3" destOrd="0" parTransId="{B9C8F5A8-284A-4919-943C-C628009496C6}" sibTransId="{811A576C-090E-4DBC-9D22-DF6CB48036FD}"/>
    <dgm:cxn modelId="{551552FD-2DED-4FE4-BFE3-F12B12EA24A8}" type="presOf" srcId="{BEB4C61E-6C97-459D-9E32-7745CA0B6DB9}" destId="{239D7530-C6EE-4FC1-93D7-73155A219DA6}" srcOrd="0" destOrd="0" presId="urn:microsoft.com/office/officeart/2005/8/layout/chevronAccent+Icon"/>
    <dgm:cxn modelId="{D305DB09-9429-48EB-8537-2236CBC374D3}" srcId="{3FDD34C2-1BF7-43FE-BFC2-CE86BC1F7E66}" destId="{1774393F-DA33-4EF7-A915-B48E15D2400A}" srcOrd="1" destOrd="0" parTransId="{0D6F8D94-0CD5-42B8-8EBE-442161F8ECF7}" sibTransId="{3E6FADB9-74D2-48CB-BF28-2B3088727BCD}"/>
    <dgm:cxn modelId="{6393A7CF-B5F2-4156-BF71-78594222E386}" type="presOf" srcId="{551862FF-4301-4B19-88E8-410400F84B99}" destId="{60C9F5EB-B580-4CD6-94EC-BF05612445CA}" srcOrd="0" destOrd="0" presId="urn:microsoft.com/office/officeart/2005/8/layout/chevronAccent+Icon"/>
    <dgm:cxn modelId="{6F15D732-9C12-4920-85D9-C65A7DFDA98C}" srcId="{3FDD34C2-1BF7-43FE-BFC2-CE86BC1F7E66}" destId="{BEB4C61E-6C97-459D-9E32-7745CA0B6DB9}" srcOrd="0" destOrd="0" parTransId="{58A67EA4-6C41-482C-B456-ACA8D6E53A77}" sibTransId="{C107B371-F4BE-4E7D-86B8-181D860B2239}"/>
    <dgm:cxn modelId="{58E016DC-DB49-4587-B3C8-CADD03ECC17B}" type="presOf" srcId="{D8D220C2-0DBD-419B-8A45-F2AA63F57F7F}" destId="{5BDDE601-42E3-4A2B-9628-390CC49AF89F}" srcOrd="0" destOrd="0" presId="urn:microsoft.com/office/officeart/2005/8/layout/chevronAccent+Icon"/>
    <dgm:cxn modelId="{1930CAB4-458C-4183-9CCB-48A429A3DAA3}" type="presOf" srcId="{3FDD34C2-1BF7-43FE-BFC2-CE86BC1F7E66}" destId="{9AB48CB1-38D2-4CAF-9E90-62F392990F95}" srcOrd="0" destOrd="0" presId="urn:microsoft.com/office/officeart/2005/8/layout/chevronAccent+Icon"/>
    <dgm:cxn modelId="{2BFE9C0B-18C1-4001-BDB7-139964FF2E25}" type="presOf" srcId="{1774393F-DA33-4EF7-A915-B48E15D2400A}" destId="{17256EE4-8183-449A-B34B-9C89958DC209}" srcOrd="0" destOrd="0" presId="urn:microsoft.com/office/officeart/2005/8/layout/chevronAccent+Icon"/>
    <dgm:cxn modelId="{2DDE58EB-8D44-4A72-B889-05B556F6773A}" srcId="{3FDD34C2-1BF7-43FE-BFC2-CE86BC1F7E66}" destId="{E3801EBB-4725-489A-93A8-71270243F74B}" srcOrd="4" destOrd="0" parTransId="{8B04FB0C-7F80-4059-BD87-665C0B8F457F}" sibTransId="{38CD01D3-70CA-4104-B99E-4362E0EDB0FD}"/>
    <dgm:cxn modelId="{DA472C4B-2F5B-48AF-8E78-5288F7C4E8FC}" type="presOf" srcId="{E3801EBB-4725-489A-93A8-71270243F74B}" destId="{8451E9B7-363A-46C5-9762-E015C86DDC94}" srcOrd="0" destOrd="0" presId="urn:microsoft.com/office/officeart/2005/8/layout/chevronAccent+Icon"/>
    <dgm:cxn modelId="{244F51A6-CDA7-4AE8-ABEF-1894A349D882}" srcId="{3FDD34C2-1BF7-43FE-BFC2-CE86BC1F7E66}" destId="{D8D220C2-0DBD-419B-8A45-F2AA63F57F7F}" srcOrd="5" destOrd="0" parTransId="{BAB59727-D47B-4E5C-B53B-FF070FC3CCEB}" sibTransId="{E7CCCD05-0232-47BA-A8D3-78035F62B8B2}"/>
    <dgm:cxn modelId="{B2FCFEE6-29E2-417F-BBD2-4F3BF8461E4C}" srcId="{3FDD34C2-1BF7-43FE-BFC2-CE86BC1F7E66}" destId="{043FAFB0-F6CC-4C47-8796-144F1E545BFB}" srcOrd="2" destOrd="0" parTransId="{7239F24F-FC05-4DAC-B05F-48C62E112DE1}" sibTransId="{2F607195-142E-42A9-A369-38FED1665E56}"/>
    <dgm:cxn modelId="{4A787934-0783-4E02-90AB-0C5F50F6A42C}" type="presOf" srcId="{043FAFB0-F6CC-4C47-8796-144F1E545BFB}" destId="{036431D4-60C0-45EC-A1B6-5C369B821073}" srcOrd="0" destOrd="0" presId="urn:microsoft.com/office/officeart/2005/8/layout/chevronAccent+Icon"/>
    <dgm:cxn modelId="{660D4E75-8D26-4805-903A-B9F62B343E21}" type="presParOf" srcId="{9AB48CB1-38D2-4CAF-9E90-62F392990F95}" destId="{EB04D8ED-D137-467D-AE5B-8B1A2210EDFF}" srcOrd="0" destOrd="0" presId="urn:microsoft.com/office/officeart/2005/8/layout/chevronAccent+Icon"/>
    <dgm:cxn modelId="{0DA7FE6D-C4B0-4B08-937D-DB951387F83A}" type="presParOf" srcId="{EB04D8ED-D137-467D-AE5B-8B1A2210EDFF}" destId="{1545C916-ABF4-4A0D-9133-2D778B6F2A41}" srcOrd="0" destOrd="0" presId="urn:microsoft.com/office/officeart/2005/8/layout/chevronAccent+Icon"/>
    <dgm:cxn modelId="{DB6C4E57-F946-4EB2-8D0E-E4F15E8B9CD6}" type="presParOf" srcId="{EB04D8ED-D137-467D-AE5B-8B1A2210EDFF}" destId="{239D7530-C6EE-4FC1-93D7-73155A219DA6}" srcOrd="1" destOrd="0" presId="urn:microsoft.com/office/officeart/2005/8/layout/chevronAccent+Icon"/>
    <dgm:cxn modelId="{D521DF51-E2C6-4E19-8877-3049E0B4EFC3}" type="presParOf" srcId="{9AB48CB1-38D2-4CAF-9E90-62F392990F95}" destId="{5C6B4878-6665-4801-93C8-087978D87D82}" srcOrd="1" destOrd="0" presId="urn:microsoft.com/office/officeart/2005/8/layout/chevronAccent+Icon"/>
    <dgm:cxn modelId="{33DC6254-8695-462F-A1C0-C83B7455970A}" type="presParOf" srcId="{9AB48CB1-38D2-4CAF-9E90-62F392990F95}" destId="{A4E49993-4301-47C9-9BF9-53291DF87367}" srcOrd="2" destOrd="0" presId="urn:microsoft.com/office/officeart/2005/8/layout/chevronAccent+Icon"/>
    <dgm:cxn modelId="{81A82BC8-0225-4235-BBDC-D944FE9DCC16}" type="presParOf" srcId="{A4E49993-4301-47C9-9BF9-53291DF87367}" destId="{BDE29E2E-BFA0-430D-B323-E942CD4A5AD6}" srcOrd="0" destOrd="0" presId="urn:microsoft.com/office/officeart/2005/8/layout/chevronAccent+Icon"/>
    <dgm:cxn modelId="{534A2413-AA7E-465D-9D9D-71D97CDC5256}" type="presParOf" srcId="{A4E49993-4301-47C9-9BF9-53291DF87367}" destId="{17256EE4-8183-449A-B34B-9C89958DC209}" srcOrd="1" destOrd="0" presId="urn:microsoft.com/office/officeart/2005/8/layout/chevronAccent+Icon"/>
    <dgm:cxn modelId="{12C1EC6F-C4DE-4893-A404-41C25D947C73}" type="presParOf" srcId="{9AB48CB1-38D2-4CAF-9E90-62F392990F95}" destId="{7AA17C7F-F1EE-4457-9135-C51ED44B4245}" srcOrd="3" destOrd="0" presId="urn:microsoft.com/office/officeart/2005/8/layout/chevronAccent+Icon"/>
    <dgm:cxn modelId="{CEBCA6E8-0D41-4496-BA20-C248D77B597D}" type="presParOf" srcId="{9AB48CB1-38D2-4CAF-9E90-62F392990F95}" destId="{CB859AE9-0D2B-4C57-923A-A40A01479CB1}" srcOrd="4" destOrd="0" presId="urn:microsoft.com/office/officeart/2005/8/layout/chevronAccent+Icon"/>
    <dgm:cxn modelId="{906C992D-DBBC-40B2-B075-13833311CA9B}" type="presParOf" srcId="{CB859AE9-0D2B-4C57-923A-A40A01479CB1}" destId="{DC2C54F9-6377-42F6-A8C0-0B44144D284D}" srcOrd="0" destOrd="0" presId="urn:microsoft.com/office/officeart/2005/8/layout/chevronAccent+Icon"/>
    <dgm:cxn modelId="{71BE2819-88D6-4504-AFCC-90BF570392F2}" type="presParOf" srcId="{CB859AE9-0D2B-4C57-923A-A40A01479CB1}" destId="{036431D4-60C0-45EC-A1B6-5C369B821073}" srcOrd="1" destOrd="0" presId="urn:microsoft.com/office/officeart/2005/8/layout/chevronAccent+Icon"/>
    <dgm:cxn modelId="{3D84EF10-A34F-465B-BDF1-022EC4702056}" type="presParOf" srcId="{9AB48CB1-38D2-4CAF-9E90-62F392990F95}" destId="{75FB3987-BA85-4876-8CC3-AC59117F6BC4}" srcOrd="5" destOrd="0" presId="urn:microsoft.com/office/officeart/2005/8/layout/chevronAccent+Icon"/>
    <dgm:cxn modelId="{7D32F099-C8E0-4579-A596-94309254D39D}" type="presParOf" srcId="{9AB48CB1-38D2-4CAF-9E90-62F392990F95}" destId="{E30C2D65-CEBA-40F3-9AD0-9458C870AC44}" srcOrd="6" destOrd="0" presId="urn:microsoft.com/office/officeart/2005/8/layout/chevronAccent+Icon"/>
    <dgm:cxn modelId="{1F8B7D3A-B66C-4A1F-85F6-61753E8A8E13}" type="presParOf" srcId="{E30C2D65-CEBA-40F3-9AD0-9458C870AC44}" destId="{C3BFAEF0-9B07-47C5-A188-88DEE9975B58}" srcOrd="0" destOrd="0" presId="urn:microsoft.com/office/officeart/2005/8/layout/chevronAccent+Icon"/>
    <dgm:cxn modelId="{CCB7C298-5689-4350-90E8-A19AEC9994CA}" type="presParOf" srcId="{E30C2D65-CEBA-40F3-9AD0-9458C870AC44}" destId="{60C9F5EB-B580-4CD6-94EC-BF05612445CA}" srcOrd="1" destOrd="0" presId="urn:microsoft.com/office/officeart/2005/8/layout/chevronAccent+Icon"/>
    <dgm:cxn modelId="{0481A8E7-E1AC-4A54-AD92-1D907AA07154}" type="presParOf" srcId="{9AB48CB1-38D2-4CAF-9E90-62F392990F95}" destId="{F752DEE5-22CF-428D-B7DA-39CC497E2E30}" srcOrd="7" destOrd="0" presId="urn:microsoft.com/office/officeart/2005/8/layout/chevronAccent+Icon"/>
    <dgm:cxn modelId="{257BB05C-2271-4FA4-9F3A-75ECAEFF87D6}" type="presParOf" srcId="{9AB48CB1-38D2-4CAF-9E90-62F392990F95}" destId="{29AB2E26-3B12-4386-91CE-0F94EAD4721F}" srcOrd="8" destOrd="0" presId="urn:microsoft.com/office/officeart/2005/8/layout/chevronAccent+Icon"/>
    <dgm:cxn modelId="{03F879DE-F4B7-4B3B-AAD8-1B8C75C33684}" type="presParOf" srcId="{29AB2E26-3B12-4386-91CE-0F94EAD4721F}" destId="{4AFC0A15-BA35-443B-A607-B02E1A912345}" srcOrd="0" destOrd="0" presId="urn:microsoft.com/office/officeart/2005/8/layout/chevronAccent+Icon"/>
    <dgm:cxn modelId="{86B909AB-393D-4101-B04E-793B77DEA023}" type="presParOf" srcId="{29AB2E26-3B12-4386-91CE-0F94EAD4721F}" destId="{8451E9B7-363A-46C5-9762-E015C86DDC94}" srcOrd="1" destOrd="0" presId="urn:microsoft.com/office/officeart/2005/8/layout/chevronAccent+Icon"/>
    <dgm:cxn modelId="{4C99912B-44B4-4857-9437-AF0DD8C471EA}" type="presParOf" srcId="{9AB48CB1-38D2-4CAF-9E90-62F392990F95}" destId="{BA289709-EAB8-46FC-8860-8698627B0733}" srcOrd="9" destOrd="0" presId="urn:microsoft.com/office/officeart/2005/8/layout/chevronAccent+Icon"/>
    <dgm:cxn modelId="{37FC102C-AFFE-4327-BD9E-F6685A359E93}" type="presParOf" srcId="{9AB48CB1-38D2-4CAF-9E90-62F392990F95}" destId="{68F926CE-60D5-404E-8D23-38840158A36B}" srcOrd="10" destOrd="0" presId="urn:microsoft.com/office/officeart/2005/8/layout/chevronAccent+Icon"/>
    <dgm:cxn modelId="{0B315CF7-9318-48D6-BE28-78B7C78C353C}" type="presParOf" srcId="{68F926CE-60D5-404E-8D23-38840158A36B}" destId="{8DE7204C-2A31-4DAD-A402-86602A2A6A79}" srcOrd="0" destOrd="0" presId="urn:microsoft.com/office/officeart/2005/8/layout/chevronAccent+Icon"/>
    <dgm:cxn modelId="{19577CDA-E416-48AF-884F-CAC56994064A}" type="presParOf" srcId="{68F926CE-60D5-404E-8D23-38840158A36B}" destId="{5BDDE601-42E3-4A2B-9628-390CC49AF89F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E425A8-7D0F-45C5-8477-9A248694697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F42D8A-C78F-4E36-ABB2-D5C2DF401386}">
      <dgm:prSet phldrT="[Text]" custT="1"/>
      <dgm:spPr/>
      <dgm:t>
        <a:bodyPr/>
        <a:lstStyle/>
        <a:p>
          <a:r>
            <a:rPr lang="en-US" sz="1400" dirty="0" smtClean="0"/>
            <a:t>Problem Identification and Understanding</a:t>
          </a:r>
        </a:p>
        <a:p>
          <a:endParaRPr lang="en-US" sz="1400" dirty="0"/>
        </a:p>
      </dgm:t>
    </dgm:pt>
    <dgm:pt modelId="{97E3D5E6-0C03-4D71-B919-CEA9FFB1B6BE}" type="parTrans" cxnId="{67F9C3BA-4A6B-4863-844A-6E93AFCB62B2}">
      <dgm:prSet/>
      <dgm:spPr/>
      <dgm:t>
        <a:bodyPr/>
        <a:lstStyle/>
        <a:p>
          <a:endParaRPr lang="en-US"/>
        </a:p>
      </dgm:t>
    </dgm:pt>
    <dgm:pt modelId="{AF50BAAC-6A32-4B4D-BF0E-EC04DD8315A2}" type="sibTrans" cxnId="{67F9C3BA-4A6B-4863-844A-6E93AFCB62B2}">
      <dgm:prSet/>
      <dgm:spPr/>
      <dgm:t>
        <a:bodyPr/>
        <a:lstStyle/>
        <a:p>
          <a:endParaRPr lang="en-US"/>
        </a:p>
      </dgm:t>
    </dgm:pt>
    <dgm:pt modelId="{58609B45-DCB4-4074-BB76-DC2A3F2EB2DA}">
      <dgm:prSet phldrT="[Text]" custT="1"/>
      <dgm:spPr/>
      <dgm:t>
        <a:bodyPr/>
        <a:lstStyle/>
        <a:p>
          <a:r>
            <a:rPr lang="en-US" sz="1400" dirty="0" smtClean="0"/>
            <a:t>Duration: 5 days</a:t>
          </a:r>
          <a:endParaRPr lang="en-US" sz="1400" dirty="0"/>
        </a:p>
      </dgm:t>
    </dgm:pt>
    <dgm:pt modelId="{80D69809-ECB1-484A-99F6-E470B556AD24}" type="parTrans" cxnId="{DBCB72CC-61DD-46CE-9DA5-875CAA7AA517}">
      <dgm:prSet/>
      <dgm:spPr/>
      <dgm:t>
        <a:bodyPr/>
        <a:lstStyle/>
        <a:p>
          <a:endParaRPr lang="en-US"/>
        </a:p>
      </dgm:t>
    </dgm:pt>
    <dgm:pt modelId="{B4D87075-2551-43AB-B9F0-731AF98684C5}" type="sibTrans" cxnId="{DBCB72CC-61DD-46CE-9DA5-875CAA7AA517}">
      <dgm:prSet/>
      <dgm:spPr/>
      <dgm:t>
        <a:bodyPr/>
        <a:lstStyle/>
        <a:p>
          <a:endParaRPr lang="en-US"/>
        </a:p>
      </dgm:t>
    </dgm:pt>
    <dgm:pt modelId="{E32E666A-8234-41CC-B4E3-97CC0CAF5D2A}">
      <dgm:prSet phldrT="[Text]" custT="1"/>
      <dgm:spPr/>
      <dgm:t>
        <a:bodyPr/>
        <a:lstStyle/>
        <a:p>
          <a:r>
            <a:rPr lang="en-US" sz="1400" dirty="0" smtClean="0"/>
            <a:t>Literature review</a:t>
          </a:r>
        </a:p>
        <a:p>
          <a:endParaRPr lang="en-US" sz="1400" dirty="0"/>
        </a:p>
      </dgm:t>
    </dgm:pt>
    <dgm:pt modelId="{3B3EC9CE-EF5B-4EB4-9B7A-6FF8E8A3E7EA}" type="parTrans" cxnId="{D0E3565D-E6C3-483B-B51E-D2BB1F09ECA9}">
      <dgm:prSet/>
      <dgm:spPr/>
      <dgm:t>
        <a:bodyPr/>
        <a:lstStyle/>
        <a:p>
          <a:endParaRPr lang="en-US"/>
        </a:p>
      </dgm:t>
    </dgm:pt>
    <dgm:pt modelId="{D3B31FFB-0118-4937-8216-C66DE1FA0DBF}" type="sibTrans" cxnId="{D0E3565D-E6C3-483B-B51E-D2BB1F09ECA9}">
      <dgm:prSet/>
      <dgm:spPr/>
      <dgm:t>
        <a:bodyPr/>
        <a:lstStyle/>
        <a:p>
          <a:endParaRPr lang="en-US"/>
        </a:p>
      </dgm:t>
    </dgm:pt>
    <dgm:pt modelId="{92876418-6009-4627-906A-569D79491C09}">
      <dgm:prSet phldrT="[Text]" custT="1"/>
      <dgm:spPr/>
      <dgm:t>
        <a:bodyPr/>
        <a:lstStyle/>
        <a:p>
          <a:r>
            <a:rPr lang="en-US" sz="1400" dirty="0" smtClean="0"/>
            <a:t>Duration: 10 days</a:t>
          </a:r>
          <a:endParaRPr lang="en-US" sz="1400" dirty="0"/>
        </a:p>
      </dgm:t>
    </dgm:pt>
    <dgm:pt modelId="{C1712AE1-1A0E-425B-B1EA-334094B82FC9}" type="parTrans" cxnId="{FECD4280-4C32-4814-97D3-ED4AC1F0641F}">
      <dgm:prSet/>
      <dgm:spPr/>
      <dgm:t>
        <a:bodyPr/>
        <a:lstStyle/>
        <a:p>
          <a:endParaRPr lang="en-US"/>
        </a:p>
      </dgm:t>
    </dgm:pt>
    <dgm:pt modelId="{58234F99-A4E1-4F1E-A1E2-4D9BBCC09A55}" type="sibTrans" cxnId="{FECD4280-4C32-4814-97D3-ED4AC1F0641F}">
      <dgm:prSet/>
      <dgm:spPr/>
      <dgm:t>
        <a:bodyPr/>
        <a:lstStyle/>
        <a:p>
          <a:endParaRPr lang="en-US"/>
        </a:p>
      </dgm:t>
    </dgm:pt>
    <dgm:pt modelId="{26F8182E-D6BF-4C3A-A2A0-CFC161CBACB0}">
      <dgm:prSet phldrT="[Text]" custT="1"/>
      <dgm:spPr/>
      <dgm:t>
        <a:bodyPr/>
        <a:lstStyle/>
        <a:p>
          <a:r>
            <a:rPr lang="en-US" sz="1400" dirty="0" smtClean="0"/>
            <a:t>Product Design</a:t>
          </a:r>
        </a:p>
        <a:p>
          <a:endParaRPr lang="en-US" sz="1400" dirty="0"/>
        </a:p>
      </dgm:t>
    </dgm:pt>
    <dgm:pt modelId="{4E775EC0-32FB-4420-98E1-C0E0525CDC5D}" type="parTrans" cxnId="{FA7B36B4-F6B7-460A-9638-2BC5633ED733}">
      <dgm:prSet/>
      <dgm:spPr/>
      <dgm:t>
        <a:bodyPr/>
        <a:lstStyle/>
        <a:p>
          <a:endParaRPr lang="en-US"/>
        </a:p>
      </dgm:t>
    </dgm:pt>
    <dgm:pt modelId="{A9B05779-63B0-401B-8BF5-6E135C171343}" type="sibTrans" cxnId="{FA7B36B4-F6B7-460A-9638-2BC5633ED733}">
      <dgm:prSet/>
      <dgm:spPr/>
      <dgm:t>
        <a:bodyPr/>
        <a:lstStyle/>
        <a:p>
          <a:endParaRPr lang="en-US"/>
        </a:p>
      </dgm:t>
    </dgm:pt>
    <dgm:pt modelId="{318106A5-9242-441C-930A-B31ABCD5253E}">
      <dgm:prSet phldrT="[Text]" custT="1"/>
      <dgm:spPr/>
      <dgm:t>
        <a:bodyPr/>
        <a:lstStyle/>
        <a:p>
          <a:r>
            <a:rPr lang="en-US" sz="1400" dirty="0" smtClean="0"/>
            <a:t>Duration: 2 days</a:t>
          </a:r>
          <a:endParaRPr lang="en-US" sz="1400" dirty="0"/>
        </a:p>
      </dgm:t>
    </dgm:pt>
    <dgm:pt modelId="{512B21F5-2C0E-4E5E-9B8E-E86351D3E0E4}" type="parTrans" cxnId="{F99A68D6-9F08-4E74-A6E7-5ABA546E82A4}">
      <dgm:prSet/>
      <dgm:spPr/>
      <dgm:t>
        <a:bodyPr/>
        <a:lstStyle/>
        <a:p>
          <a:endParaRPr lang="en-US"/>
        </a:p>
      </dgm:t>
    </dgm:pt>
    <dgm:pt modelId="{E780D4D0-FB9B-43BC-BD95-2DD38D306849}" type="sibTrans" cxnId="{F99A68D6-9F08-4E74-A6E7-5ABA546E82A4}">
      <dgm:prSet/>
      <dgm:spPr/>
      <dgm:t>
        <a:bodyPr/>
        <a:lstStyle/>
        <a:p>
          <a:endParaRPr lang="en-US"/>
        </a:p>
      </dgm:t>
    </dgm:pt>
    <dgm:pt modelId="{3743B72A-E8E9-4175-9762-2E32C2276EB2}">
      <dgm:prSet phldrT="[Text]" custT="1"/>
      <dgm:spPr/>
      <dgm:t>
        <a:bodyPr/>
        <a:lstStyle/>
        <a:p>
          <a:r>
            <a:rPr lang="en-US" sz="1400" dirty="0" smtClean="0"/>
            <a:t>Development stage</a:t>
          </a:r>
        </a:p>
        <a:p>
          <a:endParaRPr lang="en-US" sz="1400" dirty="0"/>
        </a:p>
      </dgm:t>
    </dgm:pt>
    <dgm:pt modelId="{0F998D02-9659-4750-82AC-42F8084E1FB8}" type="parTrans" cxnId="{9F5E9A82-F955-4CC6-92F3-233C93C54BCE}">
      <dgm:prSet/>
      <dgm:spPr/>
      <dgm:t>
        <a:bodyPr/>
        <a:lstStyle/>
        <a:p>
          <a:endParaRPr lang="en-US"/>
        </a:p>
      </dgm:t>
    </dgm:pt>
    <dgm:pt modelId="{27A6EE0D-E86C-49F9-A7E1-2ED985C31A85}" type="sibTrans" cxnId="{9F5E9A82-F955-4CC6-92F3-233C93C54BCE}">
      <dgm:prSet/>
      <dgm:spPr/>
      <dgm:t>
        <a:bodyPr/>
        <a:lstStyle/>
        <a:p>
          <a:endParaRPr lang="en-US"/>
        </a:p>
      </dgm:t>
    </dgm:pt>
    <dgm:pt modelId="{C0826E99-12C2-40F3-9BB7-55B512B1CE14}">
      <dgm:prSet phldrT="[Text]" custT="1"/>
      <dgm:spPr/>
      <dgm:t>
        <a:bodyPr/>
        <a:lstStyle/>
        <a:p>
          <a:r>
            <a:rPr lang="en-US" sz="1400" dirty="0" smtClean="0"/>
            <a:t>Testing and debugging</a:t>
          </a:r>
        </a:p>
        <a:p>
          <a:endParaRPr lang="en-US" sz="1400" dirty="0"/>
        </a:p>
      </dgm:t>
    </dgm:pt>
    <dgm:pt modelId="{535B2318-35EF-42EC-99F4-6C7B814D1254}" type="parTrans" cxnId="{20011685-DA2B-4821-A83B-778D6D64DF6F}">
      <dgm:prSet/>
      <dgm:spPr/>
      <dgm:t>
        <a:bodyPr/>
        <a:lstStyle/>
        <a:p>
          <a:endParaRPr lang="en-US"/>
        </a:p>
      </dgm:t>
    </dgm:pt>
    <dgm:pt modelId="{39381730-CC8C-4FBE-BCD2-2C2BABF7D3B2}" type="sibTrans" cxnId="{20011685-DA2B-4821-A83B-778D6D64DF6F}">
      <dgm:prSet/>
      <dgm:spPr/>
      <dgm:t>
        <a:bodyPr/>
        <a:lstStyle/>
        <a:p>
          <a:endParaRPr lang="en-US"/>
        </a:p>
      </dgm:t>
    </dgm:pt>
    <dgm:pt modelId="{1B46D3C5-22B8-47E9-B168-9F8B4431F4E0}">
      <dgm:prSet phldrT="[Text]" custT="1"/>
      <dgm:spPr/>
      <dgm:t>
        <a:bodyPr/>
        <a:lstStyle/>
        <a:p>
          <a:r>
            <a:rPr lang="en-US" sz="1400" dirty="0" smtClean="0"/>
            <a:t>Duration: 48 days</a:t>
          </a:r>
          <a:endParaRPr lang="en-US" sz="1400" dirty="0"/>
        </a:p>
      </dgm:t>
    </dgm:pt>
    <dgm:pt modelId="{9E29FAD2-E917-4CB8-9FCF-1688687D6512}" type="parTrans" cxnId="{4AA04229-B2B1-41E8-9424-F00317A01233}">
      <dgm:prSet/>
      <dgm:spPr/>
      <dgm:t>
        <a:bodyPr/>
        <a:lstStyle/>
        <a:p>
          <a:endParaRPr lang="en-US"/>
        </a:p>
      </dgm:t>
    </dgm:pt>
    <dgm:pt modelId="{2C296277-5525-44D9-8F8B-690F83FE2749}" type="sibTrans" cxnId="{4AA04229-B2B1-41E8-9424-F00317A01233}">
      <dgm:prSet/>
      <dgm:spPr/>
      <dgm:t>
        <a:bodyPr/>
        <a:lstStyle/>
        <a:p>
          <a:endParaRPr lang="en-US"/>
        </a:p>
      </dgm:t>
    </dgm:pt>
    <dgm:pt modelId="{8371EB7B-56AD-4B1E-97DC-6D108D916976}">
      <dgm:prSet phldrT="[Text]" custT="1"/>
      <dgm:spPr/>
      <dgm:t>
        <a:bodyPr/>
        <a:lstStyle/>
        <a:p>
          <a:r>
            <a:rPr lang="en-US" sz="1400" dirty="0" smtClean="0"/>
            <a:t>Deploy</a:t>
          </a:r>
        </a:p>
        <a:p>
          <a:endParaRPr lang="en-US" sz="1400" dirty="0"/>
        </a:p>
      </dgm:t>
    </dgm:pt>
    <dgm:pt modelId="{79684632-A987-4D41-BABD-FC55055DF0CB}" type="parTrans" cxnId="{01418360-4F45-4B5C-B87D-76687A0FE067}">
      <dgm:prSet/>
      <dgm:spPr/>
      <dgm:t>
        <a:bodyPr/>
        <a:lstStyle/>
        <a:p>
          <a:endParaRPr lang="en-US"/>
        </a:p>
      </dgm:t>
    </dgm:pt>
    <dgm:pt modelId="{36C2F002-A7D1-4197-B173-CCD8E9543A61}" type="sibTrans" cxnId="{01418360-4F45-4B5C-B87D-76687A0FE067}">
      <dgm:prSet/>
      <dgm:spPr/>
      <dgm:t>
        <a:bodyPr/>
        <a:lstStyle/>
        <a:p>
          <a:endParaRPr lang="en-US"/>
        </a:p>
      </dgm:t>
    </dgm:pt>
    <dgm:pt modelId="{38214082-8801-4D49-B13B-7995DFA6F8D1}">
      <dgm:prSet phldrT="[Text]" custT="1"/>
      <dgm:spPr/>
      <dgm:t>
        <a:bodyPr/>
        <a:lstStyle/>
        <a:p>
          <a:r>
            <a:rPr lang="en-US" sz="1400" dirty="0" smtClean="0"/>
            <a:t>Duration:  10 days</a:t>
          </a:r>
          <a:endParaRPr lang="en-US" sz="1400" dirty="0"/>
        </a:p>
      </dgm:t>
    </dgm:pt>
    <dgm:pt modelId="{8ED575BF-00D2-4397-80AD-7B24A392913D}" type="parTrans" cxnId="{DF47E7FC-FA3D-4817-80DF-CECC72643794}">
      <dgm:prSet/>
      <dgm:spPr/>
      <dgm:t>
        <a:bodyPr/>
        <a:lstStyle/>
        <a:p>
          <a:endParaRPr lang="en-US"/>
        </a:p>
      </dgm:t>
    </dgm:pt>
    <dgm:pt modelId="{FD9E0BE5-B370-4B8F-AE3F-91D59B838C53}" type="sibTrans" cxnId="{DF47E7FC-FA3D-4817-80DF-CECC72643794}">
      <dgm:prSet/>
      <dgm:spPr/>
      <dgm:t>
        <a:bodyPr/>
        <a:lstStyle/>
        <a:p>
          <a:endParaRPr lang="en-US"/>
        </a:p>
      </dgm:t>
    </dgm:pt>
    <dgm:pt modelId="{71C4E86A-0E76-4BC2-9D08-2342BB487F1F}">
      <dgm:prSet phldrT="[Text]" custT="1"/>
      <dgm:spPr/>
      <dgm:t>
        <a:bodyPr/>
        <a:lstStyle/>
        <a:p>
          <a:r>
            <a:rPr lang="en-US" sz="1400" dirty="0" smtClean="0"/>
            <a:t>Duration: 5 days</a:t>
          </a:r>
          <a:endParaRPr lang="en-US" sz="1400" dirty="0"/>
        </a:p>
      </dgm:t>
    </dgm:pt>
    <dgm:pt modelId="{51DE020D-14E1-418C-B77B-904BBC0004DD}" type="parTrans" cxnId="{D03D78B2-8A0B-436E-A403-01017221ACEC}">
      <dgm:prSet/>
      <dgm:spPr/>
      <dgm:t>
        <a:bodyPr/>
        <a:lstStyle/>
        <a:p>
          <a:endParaRPr lang="en-US"/>
        </a:p>
      </dgm:t>
    </dgm:pt>
    <dgm:pt modelId="{7CD631F6-B432-40E2-AFE2-307BFEF1ACA9}" type="sibTrans" cxnId="{D03D78B2-8A0B-436E-A403-01017221ACEC}">
      <dgm:prSet/>
      <dgm:spPr/>
      <dgm:t>
        <a:bodyPr/>
        <a:lstStyle/>
        <a:p>
          <a:endParaRPr lang="en-US"/>
        </a:p>
      </dgm:t>
    </dgm:pt>
    <dgm:pt modelId="{DC8CE57D-674C-482A-A14E-601D3CBD1330}">
      <dgm:prSet phldrT="[Text]"/>
      <dgm:spPr/>
      <dgm:t>
        <a:bodyPr vert="wordArtVert"/>
        <a:lstStyle/>
        <a:p>
          <a:r>
            <a:rPr lang="en-US" dirty="0" smtClean="0"/>
            <a:t>Start</a:t>
          </a:r>
          <a:endParaRPr lang="en-US" dirty="0"/>
        </a:p>
      </dgm:t>
    </dgm:pt>
    <dgm:pt modelId="{EB0CD4A6-27FF-434F-B9E0-8C25991552FB}" type="parTrans" cxnId="{B1AB2BB4-2538-4360-9AF6-776CA23C81E1}">
      <dgm:prSet/>
      <dgm:spPr/>
      <dgm:t>
        <a:bodyPr/>
        <a:lstStyle/>
        <a:p>
          <a:endParaRPr lang="en-US"/>
        </a:p>
      </dgm:t>
    </dgm:pt>
    <dgm:pt modelId="{69AD6930-660A-41F2-9AC5-69B59B720ABF}" type="sibTrans" cxnId="{B1AB2BB4-2538-4360-9AF6-776CA23C81E1}">
      <dgm:prSet/>
      <dgm:spPr/>
      <dgm:t>
        <a:bodyPr/>
        <a:lstStyle/>
        <a:p>
          <a:endParaRPr lang="en-US"/>
        </a:p>
      </dgm:t>
    </dgm:pt>
    <dgm:pt modelId="{E10750EB-529E-4DCD-B4CD-6663BA4F4B80}">
      <dgm:prSet phldrT="[Text]"/>
      <dgm:spPr/>
      <dgm:t>
        <a:bodyPr vert="wordArtVert"/>
        <a:lstStyle/>
        <a:p>
          <a:r>
            <a:rPr lang="en-US" dirty="0" smtClean="0"/>
            <a:t>Project Complete</a:t>
          </a:r>
          <a:endParaRPr lang="en-US" dirty="0"/>
        </a:p>
      </dgm:t>
    </dgm:pt>
    <dgm:pt modelId="{DB307AD1-5455-4BE2-8BE5-6B9A0D4F8A64}" type="parTrans" cxnId="{E6DB9AEF-CDB9-4892-9D4F-28A97D7935C6}">
      <dgm:prSet/>
      <dgm:spPr/>
      <dgm:t>
        <a:bodyPr/>
        <a:lstStyle/>
        <a:p>
          <a:endParaRPr lang="en-US"/>
        </a:p>
      </dgm:t>
    </dgm:pt>
    <dgm:pt modelId="{FFB12853-5C69-436B-9C8A-E2958D11513E}" type="sibTrans" cxnId="{E6DB9AEF-CDB9-4892-9D4F-28A97D7935C6}">
      <dgm:prSet/>
      <dgm:spPr/>
      <dgm:t>
        <a:bodyPr/>
        <a:lstStyle/>
        <a:p>
          <a:endParaRPr lang="en-US"/>
        </a:p>
      </dgm:t>
    </dgm:pt>
    <dgm:pt modelId="{9A11AA41-0612-4476-83BF-C54A0EB766D0}" type="pres">
      <dgm:prSet presAssocID="{CFE425A8-7D0F-45C5-8477-9A2486946979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EB9C6A-EC09-488B-9CD0-38C56ABA10BB}" type="pres">
      <dgm:prSet presAssocID="{CFE425A8-7D0F-45C5-8477-9A2486946979}" presName="arrow" presStyleLbl="bgShp" presStyleIdx="0" presStyleCnt="1"/>
      <dgm:spPr/>
    </dgm:pt>
    <dgm:pt modelId="{118970A6-179B-4865-A481-8D41391DAC8D}" type="pres">
      <dgm:prSet presAssocID="{CFE425A8-7D0F-45C5-8477-9A2486946979}" presName="linearProcess" presStyleCnt="0"/>
      <dgm:spPr/>
    </dgm:pt>
    <dgm:pt modelId="{59AEB70C-1B9C-420F-8468-4AE872201B74}" type="pres">
      <dgm:prSet presAssocID="{DC8CE57D-674C-482A-A14E-601D3CBD1330}" presName="text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BE9416-A736-4662-BE89-8BAB4D246975}" type="pres">
      <dgm:prSet presAssocID="{69AD6930-660A-41F2-9AC5-69B59B720ABF}" presName="sibTrans" presStyleCnt="0"/>
      <dgm:spPr/>
    </dgm:pt>
    <dgm:pt modelId="{D1862351-EE07-4BC4-9572-322385EEAD6C}" type="pres">
      <dgm:prSet presAssocID="{61F42D8A-C78F-4E36-ABB2-D5C2DF401386}" presName="text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972FBE-2EA2-486A-873E-5479201682FC}" type="pres">
      <dgm:prSet presAssocID="{AF50BAAC-6A32-4B4D-BF0E-EC04DD8315A2}" presName="sibTrans" presStyleCnt="0"/>
      <dgm:spPr/>
    </dgm:pt>
    <dgm:pt modelId="{E294689E-ACA4-40DB-8D02-AD06B547A1FA}" type="pres">
      <dgm:prSet presAssocID="{E32E666A-8234-41CC-B4E3-97CC0CAF5D2A}" presName="text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211831-09F6-493C-9A30-CA7299188B24}" type="pres">
      <dgm:prSet presAssocID="{D3B31FFB-0118-4937-8216-C66DE1FA0DBF}" presName="sibTrans" presStyleCnt="0"/>
      <dgm:spPr/>
    </dgm:pt>
    <dgm:pt modelId="{EFE9BF09-3617-4E3E-8882-5C4F83FEB3B5}" type="pres">
      <dgm:prSet presAssocID="{26F8182E-D6BF-4C3A-A2A0-CFC161CBACB0}" presName="text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EECA8-4C51-494E-8039-AEEFFCC8EC61}" type="pres">
      <dgm:prSet presAssocID="{A9B05779-63B0-401B-8BF5-6E135C171343}" presName="sibTrans" presStyleCnt="0"/>
      <dgm:spPr/>
    </dgm:pt>
    <dgm:pt modelId="{8850D0E7-F89F-4FD2-BB71-9E6F55A469C8}" type="pres">
      <dgm:prSet presAssocID="{3743B72A-E8E9-4175-9762-2E32C2276EB2}" presName="text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332F7-E6BA-436E-8E47-912B3D2F7AAB}" type="pres">
      <dgm:prSet presAssocID="{27A6EE0D-E86C-49F9-A7E1-2ED985C31A85}" presName="sibTrans" presStyleCnt="0"/>
      <dgm:spPr/>
    </dgm:pt>
    <dgm:pt modelId="{B9C44901-63E0-47D5-B27D-8EA327465650}" type="pres">
      <dgm:prSet presAssocID="{C0826E99-12C2-40F3-9BB7-55B512B1CE14}" presName="text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D760FC-6905-48B5-8F4D-F2E3C2CA6439}" type="pres">
      <dgm:prSet presAssocID="{39381730-CC8C-4FBE-BCD2-2C2BABF7D3B2}" presName="sibTrans" presStyleCnt="0"/>
      <dgm:spPr/>
    </dgm:pt>
    <dgm:pt modelId="{5E65835A-0602-4B63-B93D-D165D874F764}" type="pres">
      <dgm:prSet presAssocID="{8371EB7B-56AD-4B1E-97DC-6D108D916976}" presName="text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63B99-1F8E-4612-BD62-61962CB1BD88}" type="pres">
      <dgm:prSet presAssocID="{36C2F002-A7D1-4197-B173-CCD8E9543A61}" presName="sibTrans" presStyleCnt="0"/>
      <dgm:spPr/>
    </dgm:pt>
    <dgm:pt modelId="{592839C5-A325-4049-A8B6-2E859570F317}" type="pres">
      <dgm:prSet presAssocID="{E10750EB-529E-4DCD-B4CD-6663BA4F4B80}" presName="text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56D527-00AE-4E79-8ECB-A79269DB3961}" type="presOf" srcId="{CFE425A8-7D0F-45C5-8477-9A2486946979}" destId="{9A11AA41-0612-4476-83BF-C54A0EB766D0}" srcOrd="0" destOrd="0" presId="urn:microsoft.com/office/officeart/2005/8/layout/hProcess9"/>
    <dgm:cxn modelId="{339EF20C-B250-4A07-BAAD-15215B6E1958}" type="presOf" srcId="{71C4E86A-0E76-4BC2-9D08-2342BB487F1F}" destId="{5E65835A-0602-4B63-B93D-D165D874F764}" srcOrd="0" destOrd="1" presId="urn:microsoft.com/office/officeart/2005/8/layout/hProcess9"/>
    <dgm:cxn modelId="{837E4618-058A-4623-92CB-886C1932F30C}" type="presOf" srcId="{58609B45-DCB4-4074-BB76-DC2A3F2EB2DA}" destId="{D1862351-EE07-4BC4-9572-322385EEAD6C}" srcOrd="0" destOrd="1" presId="urn:microsoft.com/office/officeart/2005/8/layout/hProcess9"/>
    <dgm:cxn modelId="{CB028B01-A133-4881-BC3D-51FBFC3BA2C0}" type="presOf" srcId="{E32E666A-8234-41CC-B4E3-97CC0CAF5D2A}" destId="{E294689E-ACA4-40DB-8D02-AD06B547A1FA}" srcOrd="0" destOrd="0" presId="urn:microsoft.com/office/officeart/2005/8/layout/hProcess9"/>
    <dgm:cxn modelId="{4A0B5A33-AA2C-4B3F-8DA1-C576AA6A63DB}" type="presOf" srcId="{92876418-6009-4627-906A-569D79491C09}" destId="{E294689E-ACA4-40DB-8D02-AD06B547A1FA}" srcOrd="0" destOrd="1" presId="urn:microsoft.com/office/officeart/2005/8/layout/hProcess9"/>
    <dgm:cxn modelId="{2E08B52B-0A3E-450B-AC97-CE00331E2600}" type="presOf" srcId="{26F8182E-D6BF-4C3A-A2A0-CFC161CBACB0}" destId="{EFE9BF09-3617-4E3E-8882-5C4F83FEB3B5}" srcOrd="0" destOrd="0" presId="urn:microsoft.com/office/officeart/2005/8/layout/hProcess9"/>
    <dgm:cxn modelId="{01418360-4F45-4B5C-B87D-76687A0FE067}" srcId="{CFE425A8-7D0F-45C5-8477-9A2486946979}" destId="{8371EB7B-56AD-4B1E-97DC-6D108D916976}" srcOrd="6" destOrd="0" parTransId="{79684632-A987-4D41-BABD-FC55055DF0CB}" sibTransId="{36C2F002-A7D1-4197-B173-CCD8E9543A61}"/>
    <dgm:cxn modelId="{073254FD-F818-4903-B869-8604BFB973FE}" type="presOf" srcId="{E10750EB-529E-4DCD-B4CD-6663BA4F4B80}" destId="{592839C5-A325-4049-A8B6-2E859570F317}" srcOrd="0" destOrd="0" presId="urn:microsoft.com/office/officeart/2005/8/layout/hProcess9"/>
    <dgm:cxn modelId="{20011685-DA2B-4821-A83B-778D6D64DF6F}" srcId="{CFE425A8-7D0F-45C5-8477-9A2486946979}" destId="{C0826E99-12C2-40F3-9BB7-55B512B1CE14}" srcOrd="5" destOrd="0" parTransId="{535B2318-35EF-42EC-99F4-6C7B814D1254}" sibTransId="{39381730-CC8C-4FBE-BCD2-2C2BABF7D3B2}"/>
    <dgm:cxn modelId="{67F9C3BA-4A6B-4863-844A-6E93AFCB62B2}" srcId="{CFE425A8-7D0F-45C5-8477-9A2486946979}" destId="{61F42D8A-C78F-4E36-ABB2-D5C2DF401386}" srcOrd="1" destOrd="0" parTransId="{97E3D5E6-0C03-4D71-B919-CEA9FFB1B6BE}" sibTransId="{AF50BAAC-6A32-4B4D-BF0E-EC04DD8315A2}"/>
    <dgm:cxn modelId="{B1AB2BB4-2538-4360-9AF6-776CA23C81E1}" srcId="{CFE425A8-7D0F-45C5-8477-9A2486946979}" destId="{DC8CE57D-674C-482A-A14E-601D3CBD1330}" srcOrd="0" destOrd="0" parTransId="{EB0CD4A6-27FF-434F-B9E0-8C25991552FB}" sibTransId="{69AD6930-660A-41F2-9AC5-69B59B720ABF}"/>
    <dgm:cxn modelId="{DBCB72CC-61DD-46CE-9DA5-875CAA7AA517}" srcId="{61F42D8A-C78F-4E36-ABB2-D5C2DF401386}" destId="{58609B45-DCB4-4074-BB76-DC2A3F2EB2DA}" srcOrd="0" destOrd="0" parTransId="{80D69809-ECB1-484A-99F6-E470B556AD24}" sibTransId="{B4D87075-2551-43AB-B9F0-731AF98684C5}"/>
    <dgm:cxn modelId="{27DBA13C-799F-423D-9F46-F925F8152EC4}" type="presOf" srcId="{38214082-8801-4D49-B13B-7995DFA6F8D1}" destId="{B9C44901-63E0-47D5-B27D-8EA327465650}" srcOrd="0" destOrd="1" presId="urn:microsoft.com/office/officeart/2005/8/layout/hProcess9"/>
    <dgm:cxn modelId="{DF47E7FC-FA3D-4817-80DF-CECC72643794}" srcId="{C0826E99-12C2-40F3-9BB7-55B512B1CE14}" destId="{38214082-8801-4D49-B13B-7995DFA6F8D1}" srcOrd="0" destOrd="0" parTransId="{8ED575BF-00D2-4397-80AD-7B24A392913D}" sibTransId="{FD9E0BE5-B370-4B8F-AE3F-91D59B838C53}"/>
    <dgm:cxn modelId="{BFC412AB-A4F9-4D5C-9BF7-315CB684D3A5}" type="presOf" srcId="{3743B72A-E8E9-4175-9762-2E32C2276EB2}" destId="{8850D0E7-F89F-4FD2-BB71-9E6F55A469C8}" srcOrd="0" destOrd="0" presId="urn:microsoft.com/office/officeart/2005/8/layout/hProcess9"/>
    <dgm:cxn modelId="{D3BE8B06-024E-40E2-B130-023EB30F1EB2}" type="presOf" srcId="{8371EB7B-56AD-4B1E-97DC-6D108D916976}" destId="{5E65835A-0602-4B63-B93D-D165D874F764}" srcOrd="0" destOrd="0" presId="urn:microsoft.com/office/officeart/2005/8/layout/hProcess9"/>
    <dgm:cxn modelId="{FA7B36B4-F6B7-460A-9638-2BC5633ED733}" srcId="{CFE425A8-7D0F-45C5-8477-9A2486946979}" destId="{26F8182E-D6BF-4C3A-A2A0-CFC161CBACB0}" srcOrd="3" destOrd="0" parTransId="{4E775EC0-32FB-4420-98E1-C0E0525CDC5D}" sibTransId="{A9B05779-63B0-401B-8BF5-6E135C171343}"/>
    <dgm:cxn modelId="{D03D78B2-8A0B-436E-A403-01017221ACEC}" srcId="{8371EB7B-56AD-4B1E-97DC-6D108D916976}" destId="{71C4E86A-0E76-4BC2-9D08-2342BB487F1F}" srcOrd="0" destOrd="0" parTransId="{51DE020D-14E1-418C-B77B-904BBC0004DD}" sibTransId="{7CD631F6-B432-40E2-AFE2-307BFEF1ACA9}"/>
    <dgm:cxn modelId="{DE77AC0C-5781-48A8-BAB0-C934242E352E}" type="presOf" srcId="{C0826E99-12C2-40F3-9BB7-55B512B1CE14}" destId="{B9C44901-63E0-47D5-B27D-8EA327465650}" srcOrd="0" destOrd="0" presId="urn:microsoft.com/office/officeart/2005/8/layout/hProcess9"/>
    <dgm:cxn modelId="{4AA04229-B2B1-41E8-9424-F00317A01233}" srcId="{3743B72A-E8E9-4175-9762-2E32C2276EB2}" destId="{1B46D3C5-22B8-47E9-B168-9F8B4431F4E0}" srcOrd="0" destOrd="0" parTransId="{9E29FAD2-E917-4CB8-9FCF-1688687D6512}" sibTransId="{2C296277-5525-44D9-8F8B-690F83FE2749}"/>
    <dgm:cxn modelId="{E6DB9AEF-CDB9-4892-9D4F-28A97D7935C6}" srcId="{CFE425A8-7D0F-45C5-8477-9A2486946979}" destId="{E10750EB-529E-4DCD-B4CD-6663BA4F4B80}" srcOrd="7" destOrd="0" parTransId="{DB307AD1-5455-4BE2-8BE5-6B9A0D4F8A64}" sibTransId="{FFB12853-5C69-436B-9C8A-E2958D11513E}"/>
    <dgm:cxn modelId="{EC628679-A6DB-486E-B016-C15FC22B1840}" type="presOf" srcId="{1B46D3C5-22B8-47E9-B168-9F8B4431F4E0}" destId="{8850D0E7-F89F-4FD2-BB71-9E6F55A469C8}" srcOrd="0" destOrd="1" presId="urn:microsoft.com/office/officeart/2005/8/layout/hProcess9"/>
    <dgm:cxn modelId="{DADA9F57-BB30-4557-8EB0-FF9D2AA2DF7C}" type="presOf" srcId="{DC8CE57D-674C-482A-A14E-601D3CBD1330}" destId="{59AEB70C-1B9C-420F-8468-4AE872201B74}" srcOrd="0" destOrd="0" presId="urn:microsoft.com/office/officeart/2005/8/layout/hProcess9"/>
    <dgm:cxn modelId="{88D296D7-6D6A-4286-A7B8-46F655CA09F4}" type="presOf" srcId="{61F42D8A-C78F-4E36-ABB2-D5C2DF401386}" destId="{D1862351-EE07-4BC4-9572-322385EEAD6C}" srcOrd="0" destOrd="0" presId="urn:microsoft.com/office/officeart/2005/8/layout/hProcess9"/>
    <dgm:cxn modelId="{F2E04D4C-5ECF-4259-B273-8D2B851F5418}" type="presOf" srcId="{318106A5-9242-441C-930A-B31ABCD5253E}" destId="{EFE9BF09-3617-4E3E-8882-5C4F83FEB3B5}" srcOrd="0" destOrd="1" presId="urn:microsoft.com/office/officeart/2005/8/layout/hProcess9"/>
    <dgm:cxn modelId="{D0E3565D-E6C3-483B-B51E-D2BB1F09ECA9}" srcId="{CFE425A8-7D0F-45C5-8477-9A2486946979}" destId="{E32E666A-8234-41CC-B4E3-97CC0CAF5D2A}" srcOrd="2" destOrd="0" parTransId="{3B3EC9CE-EF5B-4EB4-9B7A-6FF8E8A3E7EA}" sibTransId="{D3B31FFB-0118-4937-8216-C66DE1FA0DBF}"/>
    <dgm:cxn modelId="{F99A68D6-9F08-4E74-A6E7-5ABA546E82A4}" srcId="{26F8182E-D6BF-4C3A-A2A0-CFC161CBACB0}" destId="{318106A5-9242-441C-930A-B31ABCD5253E}" srcOrd="0" destOrd="0" parTransId="{512B21F5-2C0E-4E5E-9B8E-E86351D3E0E4}" sibTransId="{E780D4D0-FB9B-43BC-BD95-2DD38D306849}"/>
    <dgm:cxn modelId="{FECD4280-4C32-4814-97D3-ED4AC1F0641F}" srcId="{E32E666A-8234-41CC-B4E3-97CC0CAF5D2A}" destId="{92876418-6009-4627-906A-569D79491C09}" srcOrd="0" destOrd="0" parTransId="{C1712AE1-1A0E-425B-B1EA-334094B82FC9}" sibTransId="{58234F99-A4E1-4F1E-A1E2-4D9BBCC09A55}"/>
    <dgm:cxn modelId="{9F5E9A82-F955-4CC6-92F3-233C93C54BCE}" srcId="{CFE425A8-7D0F-45C5-8477-9A2486946979}" destId="{3743B72A-E8E9-4175-9762-2E32C2276EB2}" srcOrd="4" destOrd="0" parTransId="{0F998D02-9659-4750-82AC-42F8084E1FB8}" sibTransId="{27A6EE0D-E86C-49F9-A7E1-2ED985C31A85}"/>
    <dgm:cxn modelId="{0FD294CD-AC58-4EB7-B3E8-E4193739E656}" type="presParOf" srcId="{9A11AA41-0612-4476-83BF-C54A0EB766D0}" destId="{1EEB9C6A-EC09-488B-9CD0-38C56ABA10BB}" srcOrd="0" destOrd="0" presId="urn:microsoft.com/office/officeart/2005/8/layout/hProcess9"/>
    <dgm:cxn modelId="{4A0B3933-CC02-4A55-9645-C8B37E4D50B6}" type="presParOf" srcId="{9A11AA41-0612-4476-83BF-C54A0EB766D0}" destId="{118970A6-179B-4865-A481-8D41391DAC8D}" srcOrd="1" destOrd="0" presId="urn:microsoft.com/office/officeart/2005/8/layout/hProcess9"/>
    <dgm:cxn modelId="{05FD368D-26B4-4085-96E5-8875B048A088}" type="presParOf" srcId="{118970A6-179B-4865-A481-8D41391DAC8D}" destId="{59AEB70C-1B9C-420F-8468-4AE872201B74}" srcOrd="0" destOrd="0" presId="urn:microsoft.com/office/officeart/2005/8/layout/hProcess9"/>
    <dgm:cxn modelId="{B3E4E0E7-6DA4-4316-8847-0F2E9AEBBC44}" type="presParOf" srcId="{118970A6-179B-4865-A481-8D41391DAC8D}" destId="{87BE9416-A736-4662-BE89-8BAB4D246975}" srcOrd="1" destOrd="0" presId="urn:microsoft.com/office/officeart/2005/8/layout/hProcess9"/>
    <dgm:cxn modelId="{F86AC0D2-06BD-4CAC-91AC-35AD4B864081}" type="presParOf" srcId="{118970A6-179B-4865-A481-8D41391DAC8D}" destId="{D1862351-EE07-4BC4-9572-322385EEAD6C}" srcOrd="2" destOrd="0" presId="urn:microsoft.com/office/officeart/2005/8/layout/hProcess9"/>
    <dgm:cxn modelId="{D3894CC8-350F-4561-800D-868C1F75FC46}" type="presParOf" srcId="{118970A6-179B-4865-A481-8D41391DAC8D}" destId="{91972FBE-2EA2-486A-873E-5479201682FC}" srcOrd="3" destOrd="0" presId="urn:microsoft.com/office/officeart/2005/8/layout/hProcess9"/>
    <dgm:cxn modelId="{A9FE0E8D-E44A-4D44-906F-B8169359CB84}" type="presParOf" srcId="{118970A6-179B-4865-A481-8D41391DAC8D}" destId="{E294689E-ACA4-40DB-8D02-AD06B547A1FA}" srcOrd="4" destOrd="0" presId="urn:microsoft.com/office/officeart/2005/8/layout/hProcess9"/>
    <dgm:cxn modelId="{6688FDEA-7C5D-4418-8A26-FB380702CFC5}" type="presParOf" srcId="{118970A6-179B-4865-A481-8D41391DAC8D}" destId="{3A211831-09F6-493C-9A30-CA7299188B24}" srcOrd="5" destOrd="0" presId="urn:microsoft.com/office/officeart/2005/8/layout/hProcess9"/>
    <dgm:cxn modelId="{BFA84624-3093-4AC3-A834-96588EE163A8}" type="presParOf" srcId="{118970A6-179B-4865-A481-8D41391DAC8D}" destId="{EFE9BF09-3617-4E3E-8882-5C4F83FEB3B5}" srcOrd="6" destOrd="0" presId="urn:microsoft.com/office/officeart/2005/8/layout/hProcess9"/>
    <dgm:cxn modelId="{4ED6E948-EABF-4FF2-A10D-22E04292DA75}" type="presParOf" srcId="{118970A6-179B-4865-A481-8D41391DAC8D}" destId="{FDFEECA8-4C51-494E-8039-AEEFFCC8EC61}" srcOrd="7" destOrd="0" presId="urn:microsoft.com/office/officeart/2005/8/layout/hProcess9"/>
    <dgm:cxn modelId="{652200A1-26E8-45F5-A812-79E3BB0C0580}" type="presParOf" srcId="{118970A6-179B-4865-A481-8D41391DAC8D}" destId="{8850D0E7-F89F-4FD2-BB71-9E6F55A469C8}" srcOrd="8" destOrd="0" presId="urn:microsoft.com/office/officeart/2005/8/layout/hProcess9"/>
    <dgm:cxn modelId="{C32921E2-0A7B-40A1-9677-EE62ECCC34EC}" type="presParOf" srcId="{118970A6-179B-4865-A481-8D41391DAC8D}" destId="{041332F7-E6BA-436E-8E47-912B3D2F7AAB}" srcOrd="9" destOrd="0" presId="urn:microsoft.com/office/officeart/2005/8/layout/hProcess9"/>
    <dgm:cxn modelId="{268C0820-8A7D-4B79-9B37-224B8DEF01D1}" type="presParOf" srcId="{118970A6-179B-4865-A481-8D41391DAC8D}" destId="{B9C44901-63E0-47D5-B27D-8EA327465650}" srcOrd="10" destOrd="0" presId="urn:microsoft.com/office/officeart/2005/8/layout/hProcess9"/>
    <dgm:cxn modelId="{4A29A480-C41A-47BC-B6D3-1E03AC1B2A88}" type="presParOf" srcId="{118970A6-179B-4865-A481-8D41391DAC8D}" destId="{E4D760FC-6905-48B5-8F4D-F2E3C2CA6439}" srcOrd="11" destOrd="0" presId="urn:microsoft.com/office/officeart/2005/8/layout/hProcess9"/>
    <dgm:cxn modelId="{1D539591-6F98-45FB-B666-F5A29121FEAB}" type="presParOf" srcId="{118970A6-179B-4865-A481-8D41391DAC8D}" destId="{5E65835A-0602-4B63-B93D-D165D874F764}" srcOrd="12" destOrd="0" presId="urn:microsoft.com/office/officeart/2005/8/layout/hProcess9"/>
    <dgm:cxn modelId="{81B1DFD3-6980-47D8-B2F2-A5DFC9676304}" type="presParOf" srcId="{118970A6-179B-4865-A481-8D41391DAC8D}" destId="{FF463B99-1F8E-4612-BD62-61962CB1BD88}" srcOrd="13" destOrd="0" presId="urn:microsoft.com/office/officeart/2005/8/layout/hProcess9"/>
    <dgm:cxn modelId="{FDE35825-93D4-458F-BAEB-9273ADC2DE94}" type="presParOf" srcId="{118970A6-179B-4865-A481-8D41391DAC8D}" destId="{592839C5-A325-4049-A8B6-2E859570F317}" srcOrd="1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45C916-ABF4-4A0D-9133-2D778B6F2A41}">
      <dsp:nvSpPr>
        <dsp:cNvPr id="0" name=""/>
        <dsp:cNvSpPr/>
      </dsp:nvSpPr>
      <dsp:spPr>
        <a:xfrm>
          <a:off x="663" y="2610896"/>
          <a:ext cx="1284151" cy="495682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D7530-C6EE-4FC1-93D7-73155A219DA6}">
      <dsp:nvSpPr>
        <dsp:cNvPr id="0" name=""/>
        <dsp:cNvSpPr/>
      </dsp:nvSpPr>
      <dsp:spPr>
        <a:xfrm>
          <a:off x="343103" y="2734817"/>
          <a:ext cx="1084394" cy="4956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Lexical Analysis</a:t>
          </a:r>
          <a:endParaRPr lang="en-US" sz="1000" kern="1200" dirty="0"/>
        </a:p>
      </dsp:txBody>
      <dsp:txXfrm>
        <a:off x="357621" y="2749335"/>
        <a:ext cx="1055358" cy="466646"/>
      </dsp:txXfrm>
    </dsp:sp>
    <dsp:sp modelId="{BDE29E2E-BFA0-430D-B323-E942CD4A5AD6}">
      <dsp:nvSpPr>
        <dsp:cNvPr id="0" name=""/>
        <dsp:cNvSpPr/>
      </dsp:nvSpPr>
      <dsp:spPr>
        <a:xfrm>
          <a:off x="1467449" y="2610896"/>
          <a:ext cx="1284151" cy="495682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56EE4-8183-449A-B34B-9C89958DC209}">
      <dsp:nvSpPr>
        <dsp:cNvPr id="0" name=""/>
        <dsp:cNvSpPr/>
      </dsp:nvSpPr>
      <dsp:spPr>
        <a:xfrm>
          <a:off x="1809890" y="2734817"/>
          <a:ext cx="1084394" cy="4956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Syntax Analysis</a:t>
          </a:r>
          <a:endParaRPr lang="en-US" sz="1000" kern="1200" dirty="0"/>
        </a:p>
      </dsp:txBody>
      <dsp:txXfrm>
        <a:off x="1824408" y="2749335"/>
        <a:ext cx="1055358" cy="466646"/>
      </dsp:txXfrm>
    </dsp:sp>
    <dsp:sp modelId="{DC2C54F9-6377-42F6-A8C0-0B44144D284D}">
      <dsp:nvSpPr>
        <dsp:cNvPr id="0" name=""/>
        <dsp:cNvSpPr/>
      </dsp:nvSpPr>
      <dsp:spPr>
        <a:xfrm>
          <a:off x="2934236" y="2610896"/>
          <a:ext cx="1284151" cy="495682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431D4-60C0-45EC-A1B6-5C369B821073}">
      <dsp:nvSpPr>
        <dsp:cNvPr id="0" name=""/>
        <dsp:cNvSpPr/>
      </dsp:nvSpPr>
      <dsp:spPr>
        <a:xfrm>
          <a:off x="3276676" y="2734817"/>
          <a:ext cx="1084394" cy="4956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Semantic Analysis</a:t>
          </a:r>
          <a:endParaRPr lang="en-US" sz="1000" kern="1200" dirty="0"/>
        </a:p>
      </dsp:txBody>
      <dsp:txXfrm>
        <a:off x="3291194" y="2749335"/>
        <a:ext cx="1055358" cy="466646"/>
      </dsp:txXfrm>
    </dsp:sp>
    <dsp:sp modelId="{C3BFAEF0-9B07-47C5-A188-88DEE9975B58}">
      <dsp:nvSpPr>
        <dsp:cNvPr id="0" name=""/>
        <dsp:cNvSpPr/>
      </dsp:nvSpPr>
      <dsp:spPr>
        <a:xfrm>
          <a:off x="4401023" y="2610896"/>
          <a:ext cx="1284151" cy="495682"/>
        </a:xfrm>
        <a:prstGeom prst="chevron">
          <a:avLst>
            <a:gd name="adj" fmla="val 4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9F5EB-B580-4CD6-94EC-BF05612445CA}">
      <dsp:nvSpPr>
        <dsp:cNvPr id="0" name=""/>
        <dsp:cNvSpPr/>
      </dsp:nvSpPr>
      <dsp:spPr>
        <a:xfrm>
          <a:off x="4743463" y="2734817"/>
          <a:ext cx="1084394" cy="4956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Intermediate Code Generator</a:t>
          </a:r>
          <a:endParaRPr lang="en-US" sz="1000" kern="1200" dirty="0"/>
        </a:p>
      </dsp:txBody>
      <dsp:txXfrm>
        <a:off x="4757981" y="2749335"/>
        <a:ext cx="1055358" cy="466646"/>
      </dsp:txXfrm>
    </dsp:sp>
    <dsp:sp modelId="{4AFC0A15-BA35-443B-A607-B02E1A912345}">
      <dsp:nvSpPr>
        <dsp:cNvPr id="0" name=""/>
        <dsp:cNvSpPr/>
      </dsp:nvSpPr>
      <dsp:spPr>
        <a:xfrm>
          <a:off x="5867809" y="2610896"/>
          <a:ext cx="1284151" cy="495682"/>
        </a:xfrm>
        <a:prstGeom prst="chevron">
          <a:avLst>
            <a:gd name="adj" fmla="val 4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1E9B7-363A-46C5-9762-E015C86DDC94}">
      <dsp:nvSpPr>
        <dsp:cNvPr id="0" name=""/>
        <dsp:cNvSpPr/>
      </dsp:nvSpPr>
      <dsp:spPr>
        <a:xfrm>
          <a:off x="6210250" y="2734817"/>
          <a:ext cx="1084394" cy="4956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Code Optimization</a:t>
          </a:r>
          <a:endParaRPr lang="en-US" sz="1000" kern="1200" dirty="0"/>
        </a:p>
      </dsp:txBody>
      <dsp:txXfrm>
        <a:off x="6224768" y="2749335"/>
        <a:ext cx="1055358" cy="466646"/>
      </dsp:txXfrm>
    </dsp:sp>
    <dsp:sp modelId="{8DE7204C-2A31-4DAD-A402-86602A2A6A79}">
      <dsp:nvSpPr>
        <dsp:cNvPr id="0" name=""/>
        <dsp:cNvSpPr/>
      </dsp:nvSpPr>
      <dsp:spPr>
        <a:xfrm>
          <a:off x="7334596" y="2610896"/>
          <a:ext cx="1284151" cy="495682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DE601-42E3-4A2B-9628-390CC49AF89F}">
      <dsp:nvSpPr>
        <dsp:cNvPr id="0" name=""/>
        <dsp:cNvSpPr/>
      </dsp:nvSpPr>
      <dsp:spPr>
        <a:xfrm>
          <a:off x="7677037" y="2734817"/>
          <a:ext cx="1084394" cy="4956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Code Generators</a:t>
          </a:r>
          <a:endParaRPr lang="en-US" sz="1000" kern="1200" dirty="0"/>
        </a:p>
      </dsp:txBody>
      <dsp:txXfrm>
        <a:off x="7691555" y="2749335"/>
        <a:ext cx="1055358" cy="466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B9C6A-EC09-488B-9CD0-38C56ABA10BB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EB70C-1B9C-420F-8468-4AE872201B74}">
      <dsp:nvSpPr>
        <dsp:cNvPr id="0" name=""/>
        <dsp:cNvSpPr/>
      </dsp:nvSpPr>
      <dsp:spPr>
        <a:xfrm>
          <a:off x="3249" y="1625600"/>
          <a:ext cx="95988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wordArtVert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Start</a:t>
          </a:r>
          <a:endParaRPr lang="en-US" sz="1300" kern="1200" dirty="0"/>
        </a:p>
      </dsp:txBody>
      <dsp:txXfrm>
        <a:off x="50107" y="1672458"/>
        <a:ext cx="866169" cy="2073750"/>
      </dsp:txXfrm>
    </dsp:sp>
    <dsp:sp modelId="{D1862351-EE07-4BC4-9572-322385EEAD6C}">
      <dsp:nvSpPr>
        <dsp:cNvPr id="0" name=""/>
        <dsp:cNvSpPr/>
      </dsp:nvSpPr>
      <dsp:spPr>
        <a:xfrm>
          <a:off x="1026337" y="1625600"/>
          <a:ext cx="95988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Problem Identification and Understanding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Duration: 5 days</a:t>
          </a:r>
          <a:endParaRPr lang="en-US" sz="1400" kern="1200" dirty="0"/>
        </a:p>
      </dsp:txBody>
      <dsp:txXfrm>
        <a:off x="1073195" y="1672458"/>
        <a:ext cx="866169" cy="2073750"/>
      </dsp:txXfrm>
    </dsp:sp>
    <dsp:sp modelId="{E294689E-ACA4-40DB-8D02-AD06B547A1FA}">
      <dsp:nvSpPr>
        <dsp:cNvPr id="0" name=""/>
        <dsp:cNvSpPr/>
      </dsp:nvSpPr>
      <dsp:spPr>
        <a:xfrm>
          <a:off x="2049425" y="1625600"/>
          <a:ext cx="95988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Literature review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Duration: 10 days</a:t>
          </a:r>
          <a:endParaRPr lang="en-US" sz="1400" kern="1200" dirty="0"/>
        </a:p>
      </dsp:txBody>
      <dsp:txXfrm>
        <a:off x="2096283" y="1672458"/>
        <a:ext cx="866169" cy="2073750"/>
      </dsp:txXfrm>
    </dsp:sp>
    <dsp:sp modelId="{EFE9BF09-3617-4E3E-8882-5C4F83FEB3B5}">
      <dsp:nvSpPr>
        <dsp:cNvPr id="0" name=""/>
        <dsp:cNvSpPr/>
      </dsp:nvSpPr>
      <dsp:spPr>
        <a:xfrm>
          <a:off x="3072513" y="1625600"/>
          <a:ext cx="95988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Product Design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Duration: 2 days</a:t>
          </a:r>
          <a:endParaRPr lang="en-US" sz="1400" kern="1200" dirty="0"/>
        </a:p>
      </dsp:txBody>
      <dsp:txXfrm>
        <a:off x="3119371" y="1672458"/>
        <a:ext cx="866169" cy="2073750"/>
      </dsp:txXfrm>
    </dsp:sp>
    <dsp:sp modelId="{8850D0E7-F89F-4FD2-BB71-9E6F55A469C8}">
      <dsp:nvSpPr>
        <dsp:cNvPr id="0" name=""/>
        <dsp:cNvSpPr/>
      </dsp:nvSpPr>
      <dsp:spPr>
        <a:xfrm>
          <a:off x="4095601" y="1625600"/>
          <a:ext cx="95988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Development stage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Duration: 48 days</a:t>
          </a:r>
          <a:endParaRPr lang="en-US" sz="1400" kern="1200" dirty="0"/>
        </a:p>
      </dsp:txBody>
      <dsp:txXfrm>
        <a:off x="4142459" y="1672458"/>
        <a:ext cx="866169" cy="2073750"/>
      </dsp:txXfrm>
    </dsp:sp>
    <dsp:sp modelId="{B9C44901-63E0-47D5-B27D-8EA327465650}">
      <dsp:nvSpPr>
        <dsp:cNvPr id="0" name=""/>
        <dsp:cNvSpPr/>
      </dsp:nvSpPr>
      <dsp:spPr>
        <a:xfrm>
          <a:off x="5118689" y="1625600"/>
          <a:ext cx="95988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 and debugging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Duration:  10 days</a:t>
          </a:r>
          <a:endParaRPr lang="en-US" sz="1400" kern="1200" dirty="0"/>
        </a:p>
      </dsp:txBody>
      <dsp:txXfrm>
        <a:off x="5165547" y="1672458"/>
        <a:ext cx="866169" cy="2073750"/>
      </dsp:txXfrm>
    </dsp:sp>
    <dsp:sp modelId="{5E65835A-0602-4B63-B93D-D165D874F764}">
      <dsp:nvSpPr>
        <dsp:cNvPr id="0" name=""/>
        <dsp:cNvSpPr/>
      </dsp:nvSpPr>
      <dsp:spPr>
        <a:xfrm>
          <a:off x="6141777" y="1625600"/>
          <a:ext cx="95988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Deploy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Duration: 5 days</a:t>
          </a:r>
          <a:endParaRPr lang="en-US" sz="1400" kern="1200" dirty="0"/>
        </a:p>
      </dsp:txBody>
      <dsp:txXfrm>
        <a:off x="6188635" y="1672458"/>
        <a:ext cx="866169" cy="2073750"/>
      </dsp:txXfrm>
    </dsp:sp>
    <dsp:sp modelId="{592839C5-A325-4049-A8B6-2E859570F317}">
      <dsp:nvSpPr>
        <dsp:cNvPr id="0" name=""/>
        <dsp:cNvSpPr/>
      </dsp:nvSpPr>
      <dsp:spPr>
        <a:xfrm>
          <a:off x="7164864" y="1625600"/>
          <a:ext cx="95988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wordArtVert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Project Complete</a:t>
          </a:r>
          <a:endParaRPr lang="en-US" sz="1300" kern="1200" dirty="0"/>
        </a:p>
      </dsp:txBody>
      <dsp:txXfrm>
        <a:off x="7211722" y="1672458"/>
        <a:ext cx="866169" cy="2073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833F3-6894-4446-9DD7-7BF527340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6AF53-87C6-44D6-8DF0-82D50DF3A3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3275-9D44-403D-A9EB-A3A69884D368}" type="datetimeFigureOut">
              <a:rPr lang="en-US" smtClean="0"/>
              <a:t>9/12/2020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EFB75-7C7E-4071-8E1E-D75D344B1E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295B7-2BD5-4BB8-9CAC-58DBCA39BE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3D9E9-DEB7-4D51-A02F-CCFF7D723D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C79F9-0E80-4B59-BFBF-922194FB6FE7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012C-24FD-4033-9E4F-17EFABF705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5012C-24FD-4033-9E4F-17EFABF705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3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 userDrawn="1"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9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392852"/>
            <a:ext cx="4103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Methodology: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1512957"/>
            <a:ext cx="11114314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Yu Gothic Medium" panose="020B0500000000000000" pitchFamily="34" charset="-128"/>
                <a:ea typeface="Yu Gothic Medium" panose="020B0500000000000000" pitchFamily="34" charset="-128"/>
                <a:cs typeface="Times New Roman" panose="02020603050405020304" pitchFamily="18" charset="0"/>
              </a:rPr>
              <a:t>We will make our project using agile methodologies following agile values and principals</a:t>
            </a:r>
            <a:r>
              <a:rPr lang="en-US" sz="2000" dirty="0" smtClean="0">
                <a:latin typeface="Yu Gothic Medium" panose="020B0500000000000000" pitchFamily="34" charset="-128"/>
                <a:ea typeface="Yu Gothic Medium" panose="020B0500000000000000" pitchFamily="34" charset="-128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Yu Gothic Medium" panose="020B0500000000000000" pitchFamily="34" charset="-128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Agile project management is a methodology that is commonly used to deliver complex projects due to its adaptiveness. It emphasizes collaboration, flexibility, continuous improvement, and high quality results.</a:t>
            </a:r>
          </a:p>
        </p:txBody>
      </p:sp>
      <p:pic>
        <p:nvPicPr>
          <p:cNvPr id="4" name="Picture 3" descr="Agile Advantages For Software Development And Your Busines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86" y="2778692"/>
            <a:ext cx="6226628" cy="3113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71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392852"/>
            <a:ext cx="4103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Diagram: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28" y="1019175"/>
            <a:ext cx="9255125" cy="56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2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392852"/>
            <a:ext cx="4103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Diagram: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39" y="1019175"/>
            <a:ext cx="9999814" cy="49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392852"/>
            <a:ext cx="4103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Schedule: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6422553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032000" y="5078790"/>
            <a:ext cx="8128000" cy="10595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urved Down Arrow 5"/>
          <p:cNvSpPr/>
          <p:nvPr/>
        </p:nvSpPr>
        <p:spPr>
          <a:xfrm flipH="1">
            <a:off x="2365829" y="977627"/>
            <a:ext cx="6908800" cy="124305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8743" y="619755"/>
            <a:ext cx="290285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Reviews and Updates</a:t>
            </a:r>
            <a:endParaRPr lang="en-US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586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1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15" y="186418"/>
            <a:ext cx="6691086" cy="6671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1F7A0E-301F-433F-A66A-D8416CCD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Adobe Caslon Pro Bold" panose="0205070206050A020403" pitchFamily="18" charset="0"/>
              </a:rPr>
              <a:t>Compiler </a:t>
            </a:r>
            <a:r>
              <a:rPr lang="en-US" sz="6000" dirty="0" smtClean="0">
                <a:solidFill>
                  <a:schemeClr val="bg1"/>
                </a:solidFill>
                <a:latin typeface="Adobe Caslon Pro Bold" panose="0205070206050A020403" pitchFamily="18" charset="0"/>
              </a:rPr>
              <a:t>Construction</a:t>
            </a:r>
            <a:endParaRPr lang="en-US" sz="60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5048"/>
            <a:ext cx="1471898" cy="5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611414"/>
              </p:ext>
            </p:extLst>
          </p:nvPr>
        </p:nvGraphicFramePr>
        <p:xfrm>
          <a:off x="2032001" y="1623675"/>
          <a:ext cx="8127999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662072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3547229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64346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Krishan Rupani</a:t>
                      </a:r>
                      <a:endParaRPr lang="en-US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Neha</a:t>
                      </a:r>
                      <a:r>
                        <a:rPr lang="en-US" baseline="0" dirty="0" smtClean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 Singh</a:t>
                      </a:r>
                      <a:endParaRPr lang="en-US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Yu Gothic Medium" panose="020B0500000000000000" pitchFamily="34" charset="-128"/>
                          <a:ea typeface="Yu Gothic Medium" panose="020B0500000000000000" pitchFamily="34" charset="-128"/>
                        </a:rPr>
                        <a:t>Payal Singla</a:t>
                      </a:r>
                      <a:endParaRPr lang="en-US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7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500067535</a:t>
                      </a:r>
                      <a:endParaRPr lang="en-US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500069028</a:t>
                      </a:r>
                      <a:endParaRPr lang="en-US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500069630</a:t>
                      </a:r>
                      <a:endParaRPr lang="en-US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72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R171218057</a:t>
                      </a:r>
                      <a:endParaRPr lang="en-US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R171218067</a:t>
                      </a:r>
                      <a:endParaRPr lang="en-US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R171218118</a:t>
                      </a:r>
                      <a:endParaRPr lang="en-US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71918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845851" y="542789"/>
            <a:ext cx="25003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Presented by: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16651" y="3268132"/>
            <a:ext cx="41587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Under the </a:t>
            </a:r>
            <a:r>
              <a:rPr lang="en-US" sz="3200" b="1" dirty="0" smtClean="0">
                <a:latin typeface="Adobe Caslon Pro Bold" panose="0205070206050A020403" pitchFamily="18" charset="0"/>
              </a:rPr>
              <a:t>guidance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of</a:t>
            </a:r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: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18680"/>
              </p:ext>
            </p:extLst>
          </p:nvPr>
        </p:nvGraphicFramePr>
        <p:xfrm>
          <a:off x="2032000" y="4030902"/>
          <a:ext cx="812800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86207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kern="1200" dirty="0" smtClean="0">
                          <a:solidFill>
                            <a:schemeClr val="tx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Dr. Hitesh Kumar Sharma</a:t>
                      </a:r>
                      <a:endParaRPr lang="en-US" sz="1900" kern="1200" dirty="0" smtClean="0">
                        <a:solidFill>
                          <a:schemeClr val="tx1"/>
                        </a:solidFill>
                        <a:effectLst/>
                        <a:latin typeface="Yu Gothic Medium" panose="020B0500000000000000" pitchFamily="34" charset="-128"/>
                        <a:ea typeface="Yu Gothic Medium" panose="020B0500000000000000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6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Assistance 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0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Department of Cybernetics,</a:t>
                      </a:r>
                      <a:endParaRPr lang="en-US" dirty="0">
                        <a:latin typeface="Yu Gothic Medium" panose="020B0500000000000000" pitchFamily="34" charset="-128"/>
                        <a:ea typeface="Yu Gothic Medium" panose="020B05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613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 smtClean="0">
                          <a:solidFill>
                            <a:schemeClr val="tx1"/>
                          </a:solidFill>
                          <a:effectLst/>
                          <a:latin typeface="Yu Gothic Medium" panose="020B0500000000000000" pitchFamily="34" charset="-128"/>
                          <a:ea typeface="Yu Gothic Medium" panose="020B0500000000000000" pitchFamily="34" charset="-128"/>
                          <a:cs typeface="+mn-cs"/>
                        </a:rPr>
                        <a:t>School of Computer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322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515080"/>
            <a:ext cx="34239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Introduction: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0999" y="1487721"/>
            <a:ext cx="11128829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Compiler is not a unknown word to all of us, compiler is an integral part of our programming journey. </a:t>
            </a:r>
            <a:endParaRPr lang="en-US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It converts our program written in any language to machine understandable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So a programmer writes the code in the compiler and compiler produces output according to the code or it produces error if the code is incorrect in anyway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We are making a online web based compiler which will contain most of the language, in future and will reduce the trouble of installing many different compilers on your PC.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Inspiration to this project came from my own suffering, I have a PC with good computational power but because I do a lot stuff managing so many different compilers for every language made my life really tough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Another problem that I have noticed is many edtech startup wishes to have a in build compiler on their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web 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application, we are trying to solve that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392852"/>
            <a:ext cx="4911436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The Problem: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W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hy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we need this compiler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654736"/>
            <a:ext cx="11114314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Managing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different compilers for different 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languages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can be overwhelming for programmer and its computer as 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There are some online compilers but most of them are language specific.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Online compiler do have a bad reputation of slow processing and not effective a presentation of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Many edtech startups want a compiler in-build in their web application but they don’t have it cause of development issues or the proper APIs are not available etc.</a:t>
            </a:r>
            <a:endParaRPr lang="en-US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22" y="3948379"/>
            <a:ext cx="3754120" cy="26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0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392852"/>
            <a:ext cx="4103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Objective: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654736"/>
            <a:ext cx="1111431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Our aim for this minor project 1 is:</a:t>
            </a:r>
          </a:p>
          <a:p>
            <a:pPr algn="ctr"/>
            <a:endParaRPr lang="en-US" dirty="0" smtClean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pPr algn="ctr"/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To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create a web based compiler for subset of C language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. </a:t>
            </a:r>
            <a:endParaRPr lang="en-US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pic>
        <p:nvPicPr>
          <p:cNvPr id="1028" name="Picture 4" descr="Idea and target concept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44" b="7044"/>
          <a:stretch/>
        </p:blipFill>
        <p:spPr bwMode="auto">
          <a:xfrm>
            <a:off x="5341255" y="2890035"/>
            <a:ext cx="4492782" cy="35543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0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392852"/>
            <a:ext cx="4103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How Compiler Works: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486008"/>
            <a:ext cx="111143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In order to convert the source code in machine understandable code, the source code has to pass 6 phases.</a:t>
            </a:r>
            <a:endParaRPr lang="en-US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53359080"/>
              </p:ext>
            </p:extLst>
          </p:nvPr>
        </p:nvGraphicFramePr>
        <p:xfrm>
          <a:off x="1795416" y="938597"/>
          <a:ext cx="8762095" cy="5841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hevron 7"/>
          <p:cNvSpPr/>
          <p:nvPr/>
        </p:nvSpPr>
        <p:spPr>
          <a:xfrm>
            <a:off x="10746922" y="3536101"/>
            <a:ext cx="425995" cy="549671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1214663" y="3536101"/>
            <a:ext cx="425995" cy="549671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121" y="2666845"/>
            <a:ext cx="1042080" cy="27831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wordArtVert" wrap="square" rtlCol="0">
            <a:spAutoFit/>
          </a:bodyPr>
          <a:lstStyle/>
          <a:p>
            <a:r>
              <a:rPr lang="en-US" b="1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Source 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49920" y="2474532"/>
            <a:ext cx="1042080" cy="3167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wordArtVert" wrap="square" rtlCol="0">
            <a:spAutoFit/>
          </a:bodyPr>
          <a:lstStyle/>
          <a:p>
            <a:r>
              <a:rPr lang="en-US" b="1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Machine</a:t>
            </a:r>
            <a:endParaRPr lang="en-US" b="1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  <a:p>
            <a:r>
              <a:rPr lang="en-US" b="1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code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5416" y="2474532"/>
            <a:ext cx="8762095" cy="6536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 handler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5416" y="4600873"/>
            <a:ext cx="8762095" cy="6536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Symbol Table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432957" y="3128220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48100" y="3143866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92271" y="3146129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94499" y="3142658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67699" y="3146129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769928" y="3146129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432957" y="4158575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48100" y="4174221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92271" y="4176484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94499" y="4173013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267699" y="4176484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769928" y="4176484"/>
            <a:ext cx="0" cy="4078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8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0999" y="392852"/>
            <a:ext cx="7674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Knowledge Required &amp;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Algorithms: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45643" y="1549508"/>
            <a:ext cx="390071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Scanning &amp; 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tokenization</a:t>
            </a:r>
          </a:p>
          <a:p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Grammar Rules</a:t>
            </a:r>
          </a:p>
          <a:p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Scanning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&amp; 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Parsing</a:t>
            </a:r>
          </a:p>
          <a:p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Regular Expressions</a:t>
            </a:r>
          </a:p>
          <a:p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Finite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State &amp; Finite 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Automata</a:t>
            </a:r>
          </a:p>
          <a:p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DFA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&amp; 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NFA</a:t>
            </a:r>
          </a:p>
          <a:p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CFG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&amp; 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Ambiguity</a:t>
            </a:r>
          </a:p>
          <a:p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AST</a:t>
            </a:r>
          </a:p>
          <a:p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Backus </a:t>
            </a:r>
            <a:r>
              <a:rPr lang="en-US" dirty="0" err="1">
                <a:latin typeface="Yu Gothic Medium" panose="020B0500000000000000" pitchFamily="34" charset="-128"/>
                <a:ea typeface="Yu Gothic Medium" panose="020B0500000000000000" pitchFamily="34" charset="-128"/>
              </a:rPr>
              <a:t>Naur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 Form: 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BNF</a:t>
            </a:r>
          </a:p>
          <a:p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Top-Down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Parsing: LL Parsing</a:t>
            </a:r>
            <a:endParaRPr lang="en-US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40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392852"/>
            <a:ext cx="4103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Caslon Pro Bold" panose="0205070206050A020403" pitchFamily="18" charset="0"/>
              </a:rPr>
              <a:t>Market Analysis: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Caslon Pro Bold" panose="0205070206050A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654736"/>
            <a:ext cx="1111431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We have a huge market for us, our target audience consists of programmers who have just started learning ideally students and for our B2B service we have a audience of all the edtech startup who are providing learning in programming.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There are many compiler out in the market like Jetbrains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 software 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company with annual revenue of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$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270M and others like Codeblocks, Visual Studio </a:t>
            </a:r>
            <a:r>
              <a:rPr lang="en-US" dirty="0">
                <a:latin typeface="Yu Gothic Medium" panose="020B0500000000000000" pitchFamily="34" charset="-128"/>
                <a:ea typeface="Yu Gothic Medium" panose="020B0500000000000000" pitchFamily="34" charset="-128"/>
              </a:rPr>
              <a:t>and many other compilers available for different programming languages but most of them are for desktop and require some sort of specification to run properly</a:t>
            </a: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Yu Gothic Medium" panose="020B0500000000000000" pitchFamily="34" charset="-128"/>
                <a:ea typeface="Yu Gothic Medium" panose="020B0500000000000000" pitchFamily="34" charset="-128"/>
              </a:rPr>
              <a:t>We have online compilers like GDB which provide compilation in most languages but they don’t have a attractive UI and interactive UX.</a:t>
            </a:r>
            <a:endParaRPr lang="en-US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3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8682</TotalTime>
  <Words>584</Words>
  <Application>Microsoft Office PowerPoint</Application>
  <PresentationFormat>Widescreen</PresentationFormat>
  <Paragraphs>85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Yu Gothic Medium</vt:lpstr>
      <vt:lpstr>Adobe Caslon Pro Bold</vt:lpstr>
      <vt:lpstr>Arial</vt:lpstr>
      <vt:lpstr>Calibri</vt:lpstr>
      <vt:lpstr>Times New Roman</vt:lpstr>
      <vt:lpstr>Office Theme</vt:lpstr>
      <vt:lpstr>PowerPoint Presentation</vt:lpstr>
      <vt:lpstr>Compiler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Strengthen the embankments</dc:title>
  <dc:creator>Apple 2</dc:creator>
  <cp:lastModifiedBy>KRISHAN RUPANI</cp:lastModifiedBy>
  <cp:revision>655</cp:revision>
  <cp:lastPrinted>2017-08-16T11:40:20Z</cp:lastPrinted>
  <dcterms:created xsi:type="dcterms:W3CDTF">2017-08-14T08:34:40Z</dcterms:created>
  <dcterms:modified xsi:type="dcterms:W3CDTF">2020-09-12T03:37:23Z</dcterms:modified>
</cp:coreProperties>
</file>